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96" r:id="rId2"/>
    <p:sldId id="292" r:id="rId3"/>
    <p:sldId id="288" r:id="rId4"/>
    <p:sldId id="297" r:id="rId5"/>
    <p:sldId id="289" r:id="rId6"/>
    <p:sldId id="298" r:id="rId7"/>
    <p:sldId id="290" r:id="rId8"/>
  </p:sldIdLst>
  <p:sldSz cx="9144000" cy="6858000" type="screen4x3"/>
  <p:notesSz cx="7315200" cy="9601200"/>
  <p:defaultTextStyle>
    <a:defPPr>
      <a:defRPr lang="en-US"/>
    </a:defPPr>
    <a:lvl1pPr algn="ctr" rtl="0" fontAlgn="base">
      <a:spcBef>
        <a:spcPct val="0"/>
      </a:spcBef>
      <a:spcAft>
        <a:spcPct val="0"/>
      </a:spcAft>
      <a:defRPr sz="2400" kern="1200">
        <a:solidFill>
          <a:schemeClr val="tx1"/>
        </a:solidFill>
        <a:latin typeface="Arial" charset="0"/>
        <a:ea typeface="+mn-ea"/>
        <a:cs typeface="+mn-cs"/>
      </a:defRPr>
    </a:lvl1pPr>
    <a:lvl2pPr marL="457200" algn="ctr" rtl="0" fontAlgn="base">
      <a:spcBef>
        <a:spcPct val="0"/>
      </a:spcBef>
      <a:spcAft>
        <a:spcPct val="0"/>
      </a:spcAft>
      <a:defRPr sz="2400" kern="1200">
        <a:solidFill>
          <a:schemeClr val="tx1"/>
        </a:solidFill>
        <a:latin typeface="Arial" charset="0"/>
        <a:ea typeface="+mn-ea"/>
        <a:cs typeface="+mn-cs"/>
      </a:defRPr>
    </a:lvl2pPr>
    <a:lvl3pPr marL="914400" algn="ctr" rtl="0" fontAlgn="base">
      <a:spcBef>
        <a:spcPct val="0"/>
      </a:spcBef>
      <a:spcAft>
        <a:spcPct val="0"/>
      </a:spcAft>
      <a:defRPr sz="2400" kern="1200">
        <a:solidFill>
          <a:schemeClr val="tx1"/>
        </a:solidFill>
        <a:latin typeface="Arial" charset="0"/>
        <a:ea typeface="+mn-ea"/>
        <a:cs typeface="+mn-cs"/>
      </a:defRPr>
    </a:lvl3pPr>
    <a:lvl4pPr marL="1371600" algn="ctr" rtl="0" fontAlgn="base">
      <a:spcBef>
        <a:spcPct val="0"/>
      </a:spcBef>
      <a:spcAft>
        <a:spcPct val="0"/>
      </a:spcAft>
      <a:defRPr sz="2400" kern="1200">
        <a:solidFill>
          <a:schemeClr val="tx1"/>
        </a:solidFill>
        <a:latin typeface="Arial" charset="0"/>
        <a:ea typeface="+mn-ea"/>
        <a:cs typeface="+mn-cs"/>
      </a:defRPr>
    </a:lvl4pPr>
    <a:lvl5pPr marL="1828800" algn="ctr"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82F40"/>
    <a:srgbClr val="F7E10B"/>
    <a:srgbClr val="D2CD00"/>
    <a:srgbClr val="00FF00"/>
    <a:srgbClr val="00CC00"/>
    <a:srgbClr val="00FFFF"/>
    <a:srgbClr val="FF00FF"/>
    <a:srgbClr val="CC3300"/>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664" autoAdjust="0"/>
    <p:restoredTop sz="90929"/>
  </p:normalViewPr>
  <p:slideViewPr>
    <p:cSldViewPr>
      <p:cViewPr varScale="1">
        <p:scale>
          <a:sx n="103" d="100"/>
          <a:sy n="103" d="100"/>
        </p:scale>
        <p:origin x="145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3169920" cy="480060"/>
          </a:xfrm>
          <a:prstGeom prst="rect">
            <a:avLst/>
          </a:prstGeom>
          <a:noFill/>
          <a:ln w="9525">
            <a:noFill/>
            <a:miter lim="800000"/>
            <a:headEnd/>
            <a:tailEnd/>
          </a:ln>
          <a:effectLst/>
        </p:spPr>
        <p:txBody>
          <a:bodyPr vert="horz" wrap="square" lIns="94622" tIns="47311" rIns="94622" bIns="47311" numCol="1" anchor="t" anchorCtr="0" compatLnSpc="1">
            <a:prstTxWarp prst="textNoShape">
              <a:avLst/>
            </a:prstTxWarp>
          </a:bodyPr>
          <a:lstStyle>
            <a:lvl1pPr algn="l" defTabSz="946474">
              <a:defRPr sz="1300">
                <a:latin typeface="Times New Roman" charset="0"/>
              </a:defRPr>
            </a:lvl1pPr>
          </a:lstStyle>
          <a:p>
            <a:endParaRPr lang="en-US"/>
          </a:p>
        </p:txBody>
      </p:sp>
      <p:sp>
        <p:nvSpPr>
          <p:cNvPr id="41987" name="Rectangle 3"/>
          <p:cNvSpPr>
            <a:spLocks noGrp="1" noChangeArrowheads="1"/>
          </p:cNvSpPr>
          <p:nvPr>
            <p:ph type="dt" sz="quarter" idx="1"/>
          </p:nvPr>
        </p:nvSpPr>
        <p:spPr bwMode="auto">
          <a:xfrm>
            <a:off x="4145280" y="0"/>
            <a:ext cx="3169920" cy="480060"/>
          </a:xfrm>
          <a:prstGeom prst="rect">
            <a:avLst/>
          </a:prstGeom>
          <a:noFill/>
          <a:ln w="9525">
            <a:noFill/>
            <a:miter lim="800000"/>
            <a:headEnd/>
            <a:tailEnd/>
          </a:ln>
          <a:effectLst/>
        </p:spPr>
        <p:txBody>
          <a:bodyPr vert="horz" wrap="square" lIns="94622" tIns="47311" rIns="94622" bIns="47311" numCol="1" anchor="t" anchorCtr="0" compatLnSpc="1">
            <a:prstTxWarp prst="textNoShape">
              <a:avLst/>
            </a:prstTxWarp>
          </a:bodyPr>
          <a:lstStyle>
            <a:lvl1pPr algn="r" defTabSz="946474">
              <a:defRPr sz="1300">
                <a:latin typeface="Times New Roman" charset="0"/>
              </a:defRPr>
            </a:lvl1pPr>
          </a:lstStyle>
          <a:p>
            <a:endParaRPr lang="en-US"/>
          </a:p>
        </p:txBody>
      </p:sp>
      <p:sp>
        <p:nvSpPr>
          <p:cNvPr id="41988" name="Rectangle 4"/>
          <p:cNvSpPr>
            <a:spLocks noGrp="1" noChangeArrowheads="1"/>
          </p:cNvSpPr>
          <p:nvPr>
            <p:ph type="ftr" sz="quarter" idx="2"/>
          </p:nvPr>
        </p:nvSpPr>
        <p:spPr bwMode="auto">
          <a:xfrm>
            <a:off x="0" y="9121140"/>
            <a:ext cx="3169920" cy="480060"/>
          </a:xfrm>
          <a:prstGeom prst="rect">
            <a:avLst/>
          </a:prstGeom>
          <a:noFill/>
          <a:ln w="9525">
            <a:noFill/>
            <a:miter lim="800000"/>
            <a:headEnd/>
            <a:tailEnd/>
          </a:ln>
          <a:effectLst/>
        </p:spPr>
        <p:txBody>
          <a:bodyPr vert="horz" wrap="square" lIns="94622" tIns="47311" rIns="94622" bIns="47311" numCol="1" anchor="b" anchorCtr="0" compatLnSpc="1">
            <a:prstTxWarp prst="textNoShape">
              <a:avLst/>
            </a:prstTxWarp>
          </a:bodyPr>
          <a:lstStyle>
            <a:lvl1pPr algn="l" defTabSz="946474">
              <a:defRPr sz="1300">
                <a:latin typeface="Times New Roman" charset="0"/>
              </a:defRPr>
            </a:lvl1pPr>
          </a:lstStyle>
          <a:p>
            <a:endParaRPr lang="en-US"/>
          </a:p>
        </p:txBody>
      </p:sp>
      <p:sp>
        <p:nvSpPr>
          <p:cNvPr id="41989" name="Rectangle 5"/>
          <p:cNvSpPr>
            <a:spLocks noGrp="1" noChangeArrowheads="1"/>
          </p:cNvSpPr>
          <p:nvPr>
            <p:ph type="sldNum" sz="quarter" idx="3"/>
          </p:nvPr>
        </p:nvSpPr>
        <p:spPr bwMode="auto">
          <a:xfrm>
            <a:off x="4145280" y="9121140"/>
            <a:ext cx="3169920" cy="480060"/>
          </a:xfrm>
          <a:prstGeom prst="rect">
            <a:avLst/>
          </a:prstGeom>
          <a:noFill/>
          <a:ln w="9525">
            <a:noFill/>
            <a:miter lim="800000"/>
            <a:headEnd/>
            <a:tailEnd/>
          </a:ln>
          <a:effectLst/>
        </p:spPr>
        <p:txBody>
          <a:bodyPr vert="horz" wrap="square" lIns="94622" tIns="47311" rIns="94622" bIns="47311" numCol="1" anchor="b" anchorCtr="0" compatLnSpc="1">
            <a:prstTxWarp prst="textNoShape">
              <a:avLst/>
            </a:prstTxWarp>
          </a:bodyPr>
          <a:lstStyle>
            <a:lvl1pPr algn="r" defTabSz="946474">
              <a:defRPr sz="1300">
                <a:latin typeface="Times New Roman" charset="0"/>
              </a:defRPr>
            </a:lvl1pPr>
          </a:lstStyle>
          <a:p>
            <a:fld id="{C773F95C-E121-45C8-91B5-A6100F5BCD9A}" type="slidenum">
              <a:rPr lang="en-US"/>
              <a:pPr/>
              <a:t>‹#›</a:t>
            </a:fld>
            <a:endParaRPr lang="en-US"/>
          </a:p>
        </p:txBody>
      </p:sp>
    </p:spTree>
    <p:extLst>
      <p:ext uri="{BB962C8B-B14F-4D97-AF65-F5344CB8AC3E}">
        <p14:creationId xmlns:p14="http://schemas.microsoft.com/office/powerpoint/2010/main" val="26047341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3169920" cy="49339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l">
              <a:defRPr sz="1300">
                <a:latin typeface="Times New Roman" charset="0"/>
              </a:defRPr>
            </a:lvl1pPr>
          </a:lstStyle>
          <a:p>
            <a:endParaRPr lang="en-US"/>
          </a:p>
        </p:txBody>
      </p:sp>
      <p:sp>
        <p:nvSpPr>
          <p:cNvPr id="56323" name="Rectangle 3"/>
          <p:cNvSpPr>
            <a:spLocks noGrp="1" noChangeArrowheads="1"/>
          </p:cNvSpPr>
          <p:nvPr>
            <p:ph type="dt" idx="1"/>
          </p:nvPr>
        </p:nvSpPr>
        <p:spPr bwMode="auto">
          <a:xfrm>
            <a:off x="4145280" y="0"/>
            <a:ext cx="3169920" cy="49339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a:defRPr sz="1300">
                <a:latin typeface="Times New Roman" charset="0"/>
              </a:defRPr>
            </a:lvl1pPr>
          </a:lstStyle>
          <a:p>
            <a:endParaRPr lang="en-US"/>
          </a:p>
        </p:txBody>
      </p:sp>
      <p:sp>
        <p:nvSpPr>
          <p:cNvPr id="56324" name="Rectangle 4"/>
          <p:cNvSpPr>
            <a:spLocks noGrp="1" noRot="1" noChangeAspect="1" noChangeArrowheads="1" noTextEdit="1"/>
          </p:cNvSpPr>
          <p:nvPr>
            <p:ph type="sldImg" idx="2"/>
          </p:nvPr>
        </p:nvSpPr>
        <p:spPr bwMode="auto">
          <a:xfrm>
            <a:off x="1246188" y="739775"/>
            <a:ext cx="4824412" cy="3617913"/>
          </a:xfrm>
          <a:prstGeom prst="rect">
            <a:avLst/>
          </a:prstGeom>
          <a:noFill/>
          <a:ln w="9525">
            <a:solidFill>
              <a:srgbClr val="000000"/>
            </a:solidFill>
            <a:miter lim="800000"/>
            <a:headEnd/>
            <a:tailEnd/>
          </a:ln>
          <a:effectLst/>
        </p:spPr>
      </p:sp>
      <p:sp>
        <p:nvSpPr>
          <p:cNvPr id="56325" name="Rectangle 5"/>
          <p:cNvSpPr>
            <a:spLocks noGrp="1" noChangeArrowheads="1"/>
          </p:cNvSpPr>
          <p:nvPr>
            <p:ph type="body" sz="quarter" idx="3"/>
          </p:nvPr>
        </p:nvSpPr>
        <p:spPr bwMode="auto">
          <a:xfrm>
            <a:off x="975360" y="4522233"/>
            <a:ext cx="5364480" cy="4357211"/>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6326" name="Rectangle 6"/>
          <p:cNvSpPr>
            <a:spLocks noGrp="1" noChangeArrowheads="1"/>
          </p:cNvSpPr>
          <p:nvPr>
            <p:ph type="ftr" sz="quarter" idx="4"/>
          </p:nvPr>
        </p:nvSpPr>
        <p:spPr bwMode="auto">
          <a:xfrm>
            <a:off x="0" y="9126141"/>
            <a:ext cx="3169920" cy="49339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l">
              <a:defRPr sz="1300">
                <a:latin typeface="Times New Roman" charset="0"/>
              </a:defRPr>
            </a:lvl1pPr>
          </a:lstStyle>
          <a:p>
            <a:endParaRPr lang="en-US"/>
          </a:p>
        </p:txBody>
      </p:sp>
      <p:sp>
        <p:nvSpPr>
          <p:cNvPr id="56327" name="Rectangle 7"/>
          <p:cNvSpPr>
            <a:spLocks noGrp="1" noChangeArrowheads="1"/>
          </p:cNvSpPr>
          <p:nvPr>
            <p:ph type="sldNum" sz="quarter" idx="5"/>
          </p:nvPr>
        </p:nvSpPr>
        <p:spPr bwMode="auto">
          <a:xfrm>
            <a:off x="4145280" y="9126141"/>
            <a:ext cx="3169920" cy="49339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a:defRPr sz="1300">
                <a:latin typeface="Times New Roman" charset="0"/>
              </a:defRPr>
            </a:lvl1pPr>
          </a:lstStyle>
          <a:p>
            <a:fld id="{88C98041-2A85-49D3-8E00-6F1F0DB90402}" type="slidenum">
              <a:rPr lang="en-US"/>
              <a:pPr/>
              <a:t>‹#›</a:t>
            </a:fld>
            <a:endParaRPr lang="en-US"/>
          </a:p>
        </p:txBody>
      </p:sp>
    </p:spTree>
    <p:extLst>
      <p:ext uri="{BB962C8B-B14F-4D97-AF65-F5344CB8AC3E}">
        <p14:creationId xmlns:p14="http://schemas.microsoft.com/office/powerpoint/2010/main" val="345441558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charset="0"/>
        <a:ea typeface="+mn-ea"/>
        <a:cs typeface="+mn-cs"/>
      </a:defRPr>
    </a:lvl1pPr>
    <a:lvl2pPr marL="457200" algn="l" rtl="0" fontAlgn="base">
      <a:spcBef>
        <a:spcPct val="30000"/>
      </a:spcBef>
      <a:spcAft>
        <a:spcPct val="0"/>
      </a:spcAft>
      <a:defRPr sz="1200" kern="1200">
        <a:solidFill>
          <a:schemeClr val="tx1"/>
        </a:solidFill>
        <a:latin typeface="Times New Roman" charset="0"/>
        <a:ea typeface="+mn-ea"/>
        <a:cs typeface="+mn-cs"/>
      </a:defRPr>
    </a:lvl2pPr>
    <a:lvl3pPr marL="914400" algn="l" rtl="0" fontAlgn="base">
      <a:spcBef>
        <a:spcPct val="30000"/>
      </a:spcBef>
      <a:spcAft>
        <a:spcPct val="0"/>
      </a:spcAft>
      <a:defRPr sz="1200" kern="1200">
        <a:solidFill>
          <a:schemeClr val="tx1"/>
        </a:solidFill>
        <a:latin typeface="Times New Roman" charset="0"/>
        <a:ea typeface="+mn-ea"/>
        <a:cs typeface="+mn-cs"/>
      </a:defRPr>
    </a:lvl3pPr>
    <a:lvl4pPr marL="1371600" algn="l" rtl="0" fontAlgn="base">
      <a:spcBef>
        <a:spcPct val="30000"/>
      </a:spcBef>
      <a:spcAft>
        <a:spcPct val="0"/>
      </a:spcAft>
      <a:defRPr sz="1200" kern="1200">
        <a:solidFill>
          <a:schemeClr val="tx1"/>
        </a:solidFill>
        <a:latin typeface="Times New Roman" charset="0"/>
        <a:ea typeface="+mn-ea"/>
        <a:cs typeface="+mn-cs"/>
      </a:defRPr>
    </a:lvl4pPr>
    <a:lvl5pPr marL="1828800" algn="l" rtl="0" fontAlgn="base">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8C98041-2A85-49D3-8E00-6F1F0DB90402}" type="slidenum">
              <a:rPr lang="en-US" smtClean="0"/>
              <a:pPr/>
              <a:t>1</a:t>
            </a:fld>
            <a:endParaRPr lang="en-US"/>
          </a:p>
        </p:txBody>
      </p:sp>
    </p:spTree>
    <p:extLst>
      <p:ext uri="{BB962C8B-B14F-4D97-AF65-F5344CB8AC3E}">
        <p14:creationId xmlns:p14="http://schemas.microsoft.com/office/powerpoint/2010/main" val="982345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8C98041-2A85-49D3-8E00-6F1F0DB90402}" type="slidenum">
              <a:rPr lang="en-US" smtClean="0"/>
              <a:pPr/>
              <a:t>2</a:t>
            </a:fld>
            <a:endParaRPr lang="en-US"/>
          </a:p>
        </p:txBody>
      </p:sp>
    </p:spTree>
    <p:extLst>
      <p:ext uri="{BB962C8B-B14F-4D97-AF65-F5344CB8AC3E}">
        <p14:creationId xmlns:p14="http://schemas.microsoft.com/office/powerpoint/2010/main" val="21418669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8C98041-2A85-49D3-8E00-6F1F0DB90402}" type="slidenum">
              <a:rPr lang="en-US" smtClean="0"/>
              <a:pPr/>
              <a:t>3</a:t>
            </a:fld>
            <a:endParaRPr lang="en-US"/>
          </a:p>
        </p:txBody>
      </p:sp>
    </p:spTree>
    <p:extLst>
      <p:ext uri="{BB962C8B-B14F-4D97-AF65-F5344CB8AC3E}">
        <p14:creationId xmlns:p14="http://schemas.microsoft.com/office/powerpoint/2010/main" val="4144424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8C98041-2A85-49D3-8E00-6F1F0DB90402}" type="slidenum">
              <a:rPr lang="en-US" smtClean="0"/>
              <a:pPr/>
              <a:t>4</a:t>
            </a:fld>
            <a:endParaRPr lang="en-US"/>
          </a:p>
        </p:txBody>
      </p:sp>
    </p:spTree>
    <p:extLst>
      <p:ext uri="{BB962C8B-B14F-4D97-AF65-F5344CB8AC3E}">
        <p14:creationId xmlns:p14="http://schemas.microsoft.com/office/powerpoint/2010/main" val="18962160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8C98041-2A85-49D3-8E00-6F1F0DB90402}" type="slidenum">
              <a:rPr lang="en-US" smtClean="0"/>
              <a:pPr/>
              <a:t>5</a:t>
            </a:fld>
            <a:endParaRPr lang="en-US"/>
          </a:p>
        </p:txBody>
      </p:sp>
    </p:spTree>
    <p:extLst>
      <p:ext uri="{BB962C8B-B14F-4D97-AF65-F5344CB8AC3E}">
        <p14:creationId xmlns:p14="http://schemas.microsoft.com/office/powerpoint/2010/main" val="26884407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8C98041-2A85-49D3-8E00-6F1F0DB90402}" type="slidenum">
              <a:rPr lang="en-US" smtClean="0"/>
              <a:pPr/>
              <a:t>6</a:t>
            </a:fld>
            <a:endParaRPr lang="en-US"/>
          </a:p>
        </p:txBody>
      </p:sp>
    </p:spTree>
    <p:extLst>
      <p:ext uri="{BB962C8B-B14F-4D97-AF65-F5344CB8AC3E}">
        <p14:creationId xmlns:p14="http://schemas.microsoft.com/office/powerpoint/2010/main" val="2080295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8C98041-2A85-49D3-8E00-6F1F0DB90402}" type="slidenum">
              <a:rPr lang="en-US" smtClean="0"/>
              <a:pPr/>
              <a:t>7</a:t>
            </a:fld>
            <a:endParaRPr lang="en-US"/>
          </a:p>
        </p:txBody>
      </p:sp>
    </p:spTree>
    <p:extLst>
      <p:ext uri="{BB962C8B-B14F-4D97-AF65-F5344CB8AC3E}">
        <p14:creationId xmlns:p14="http://schemas.microsoft.com/office/powerpoint/2010/main" val="3811998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0ED8EDB-2936-43D3-BC85-3D6314A0753D}"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D5AD0F8-14CA-4186-84D3-10CA981F36DF}"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28F9AB7-C3E8-4842-9F09-90AD5BC9EDB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B9C43E9-D4C5-4480-83C9-859F01EEAE9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7A1C781-8B8C-430A-A49E-618BE8453A9B}"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03E19BB-824E-4FBC-96C0-31F448C9840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A1EF1072-C26D-4301-9411-D600D7D4633E}"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B6E9334-7B28-470D-ACFF-9EE3D374829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5ECA2DA-4084-4DF6-B015-2C27106DA4B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65215C2-D71A-4F7C-8154-E3F849E9C10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B5515FE-3466-4FE0-A48B-A05D0B1956FE}"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mn-lt"/>
              </a:defRPr>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fld id="{B93ED951-3BF6-438E-9989-4FDAEB39FDA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charset="0"/>
        </a:defRPr>
      </a:lvl2pPr>
      <a:lvl3pPr algn="ctr" rtl="0" fontAlgn="base">
        <a:spcBef>
          <a:spcPct val="0"/>
        </a:spcBef>
        <a:spcAft>
          <a:spcPct val="0"/>
        </a:spcAft>
        <a:defRPr sz="4400">
          <a:solidFill>
            <a:schemeClr val="tx2"/>
          </a:solidFill>
          <a:latin typeface="Times New Roman" charset="0"/>
        </a:defRPr>
      </a:lvl3pPr>
      <a:lvl4pPr algn="ctr" rtl="0" fontAlgn="base">
        <a:spcBef>
          <a:spcPct val="0"/>
        </a:spcBef>
        <a:spcAft>
          <a:spcPct val="0"/>
        </a:spcAft>
        <a:defRPr sz="4400">
          <a:solidFill>
            <a:schemeClr val="tx2"/>
          </a:solidFill>
          <a:latin typeface="Times New Roman" charset="0"/>
        </a:defRPr>
      </a:lvl4pPr>
      <a:lvl5pPr algn="ctr" rtl="0" fontAlgn="base">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5"/>
          <p:cNvSpPr txBox="1">
            <a:spLocks noChangeArrowheads="1"/>
          </p:cNvSpPr>
          <p:nvPr/>
        </p:nvSpPr>
        <p:spPr bwMode="auto">
          <a:xfrm>
            <a:off x="381000" y="1740694"/>
            <a:ext cx="8229600" cy="1231106"/>
          </a:xfrm>
          <a:prstGeom prst="rect">
            <a:avLst/>
          </a:prstGeom>
          <a:noFill/>
          <a:ln w="9525">
            <a:noFill/>
            <a:miter lim="800000"/>
            <a:headEnd/>
            <a:tailEnd/>
          </a:ln>
          <a:effectLst/>
        </p:spPr>
        <p:txBody>
          <a:bodyPr wrap="square">
            <a:spAutoFit/>
          </a:bodyPr>
          <a:lstStyle/>
          <a:p>
            <a:r>
              <a:rPr lang="en-US" sz="2000" b="1" dirty="0">
                <a:solidFill>
                  <a:srgbClr val="782F40"/>
                </a:solidFill>
                <a:latin typeface="Arial" pitchFamily="34" charset="0"/>
                <a:cs typeface="Arial" pitchFamily="34" charset="0"/>
              </a:rPr>
              <a:t>Edwin F. Hilinski</a:t>
            </a:r>
          </a:p>
          <a:p>
            <a:r>
              <a:rPr lang="en-US" sz="1800" b="1" i="1" dirty="0">
                <a:solidFill>
                  <a:srgbClr val="782F40"/>
                </a:solidFill>
                <a:latin typeface="Arial" pitchFamily="34" charset="0"/>
                <a:cs typeface="Arial" pitchFamily="34" charset="0"/>
              </a:rPr>
              <a:t>NSF-REU Site: Sunshine Institute for the Interaction of Light with Matter</a:t>
            </a:r>
          </a:p>
          <a:p>
            <a:r>
              <a:rPr lang="en-US" sz="1800" b="1" i="1" dirty="0">
                <a:solidFill>
                  <a:srgbClr val="782F40"/>
                </a:solidFill>
                <a:latin typeface="Arial" pitchFamily="34" charset="0"/>
                <a:cs typeface="Arial" pitchFamily="34" charset="0"/>
              </a:rPr>
              <a:t>Department of Chemistry and Biochemistry</a:t>
            </a:r>
          </a:p>
          <a:p>
            <a:r>
              <a:rPr lang="en-US" sz="1800" b="1" i="1" dirty="0">
                <a:solidFill>
                  <a:srgbClr val="782F40"/>
                </a:solidFill>
                <a:latin typeface="Arial" pitchFamily="34" charset="0"/>
                <a:cs typeface="Arial" pitchFamily="34" charset="0"/>
              </a:rPr>
              <a:t>Florida State University, Tallahassee, FL 32306-4390</a:t>
            </a:r>
          </a:p>
        </p:txBody>
      </p:sp>
      <p:sp>
        <p:nvSpPr>
          <p:cNvPr id="11" name="Text Box 6"/>
          <p:cNvSpPr txBox="1">
            <a:spLocks noChangeArrowheads="1"/>
          </p:cNvSpPr>
          <p:nvPr/>
        </p:nvSpPr>
        <p:spPr bwMode="auto">
          <a:xfrm>
            <a:off x="761999" y="3200400"/>
            <a:ext cx="3454857" cy="646331"/>
          </a:xfrm>
          <a:prstGeom prst="rect">
            <a:avLst/>
          </a:prstGeom>
          <a:noFill/>
          <a:ln w="9525">
            <a:noFill/>
            <a:miter lim="800000"/>
            <a:headEnd/>
            <a:tailEnd/>
          </a:ln>
          <a:effectLst/>
        </p:spPr>
        <p:txBody>
          <a:bodyPr wrap="none">
            <a:spAutoFit/>
          </a:bodyPr>
          <a:lstStyle/>
          <a:p>
            <a:r>
              <a:rPr lang="en-US" sz="1800" dirty="0">
                <a:latin typeface="Arial" pitchFamily="34" charset="0"/>
                <a:cs typeface="Arial" pitchFamily="34" charset="0"/>
              </a:rPr>
              <a:t>Email:   efhilinski@fsu.edu</a:t>
            </a:r>
          </a:p>
          <a:p>
            <a:r>
              <a:rPr lang="en-US" sz="1800" dirty="0">
                <a:latin typeface="Arial" pitchFamily="34" charset="0"/>
                <a:cs typeface="Arial" pitchFamily="34" charset="0"/>
              </a:rPr>
              <a:t>http://www.chem.fsu.edu/hilinski</a:t>
            </a:r>
          </a:p>
        </p:txBody>
      </p:sp>
      <p:pic>
        <p:nvPicPr>
          <p:cNvPr id="12" name="Picture 7" descr="D:\ScanImages Dept 1 IOMZip 990711\DLC2.tif"/>
          <p:cNvPicPr>
            <a:picLocks noChangeAspect="1" noChangeArrowheads="1"/>
          </p:cNvPicPr>
          <p:nvPr/>
        </p:nvPicPr>
        <p:blipFill>
          <a:blip r:embed="rId3" cstate="print"/>
          <a:srcRect/>
          <a:stretch>
            <a:fillRect/>
          </a:stretch>
        </p:blipFill>
        <p:spPr bwMode="auto">
          <a:xfrm>
            <a:off x="4876800" y="3429000"/>
            <a:ext cx="3581400" cy="2406650"/>
          </a:xfrm>
          <a:prstGeom prst="rect">
            <a:avLst/>
          </a:prstGeom>
          <a:noFill/>
        </p:spPr>
      </p:pic>
      <p:sp>
        <p:nvSpPr>
          <p:cNvPr id="13" name="Text Box 9"/>
          <p:cNvSpPr txBox="1">
            <a:spLocks noChangeArrowheads="1"/>
          </p:cNvSpPr>
          <p:nvPr/>
        </p:nvSpPr>
        <p:spPr bwMode="auto">
          <a:xfrm>
            <a:off x="653028" y="3976193"/>
            <a:ext cx="3672800" cy="923330"/>
          </a:xfrm>
          <a:prstGeom prst="rect">
            <a:avLst/>
          </a:prstGeom>
          <a:noFill/>
          <a:ln w="9525">
            <a:noFill/>
            <a:miter lim="800000"/>
            <a:headEnd/>
            <a:tailEnd/>
          </a:ln>
          <a:effectLst/>
        </p:spPr>
        <p:txBody>
          <a:bodyPr wrap="none">
            <a:spAutoFit/>
          </a:bodyPr>
          <a:lstStyle/>
          <a:p>
            <a:r>
              <a:rPr lang="en-US" sz="1800" b="1" dirty="0">
                <a:latin typeface="Arial" pitchFamily="34" charset="0"/>
                <a:cs typeface="Arial" pitchFamily="34" charset="0"/>
              </a:rPr>
              <a:t>Recall  the components </a:t>
            </a:r>
          </a:p>
          <a:p>
            <a:r>
              <a:rPr lang="en-US" sz="1800" b="1" dirty="0">
                <a:latin typeface="Arial" pitchFamily="34" charset="0"/>
                <a:cs typeface="Arial" pitchFamily="34" charset="0"/>
              </a:rPr>
              <a:t>of an oral presentation given in </a:t>
            </a:r>
          </a:p>
          <a:p>
            <a:r>
              <a:rPr lang="en-US" sz="1800" b="1" i="1" dirty="0">
                <a:latin typeface="Arial" pitchFamily="34" charset="0"/>
                <a:cs typeface="Arial" pitchFamily="34" charset="0"/>
              </a:rPr>
              <a:t>“Presenting a Technical Paper”</a:t>
            </a:r>
          </a:p>
        </p:txBody>
      </p:sp>
      <p:sp>
        <p:nvSpPr>
          <p:cNvPr id="14" name="Line 4"/>
          <p:cNvSpPr>
            <a:spLocks noChangeShapeType="1"/>
          </p:cNvSpPr>
          <p:nvPr/>
        </p:nvSpPr>
        <p:spPr bwMode="auto">
          <a:xfrm>
            <a:off x="457200" y="1524000"/>
            <a:ext cx="8229600" cy="0"/>
          </a:xfrm>
          <a:prstGeom prst="line">
            <a:avLst/>
          </a:prstGeom>
          <a:noFill/>
          <a:ln w="38100">
            <a:solidFill>
              <a:srgbClr val="782F40"/>
            </a:solidFill>
            <a:round/>
            <a:headEnd/>
            <a:tailEnd/>
          </a:ln>
        </p:spPr>
        <p:txBody>
          <a:bodyPr/>
          <a:lstStyle/>
          <a:p>
            <a:endParaRPr lang="en-US"/>
          </a:p>
        </p:txBody>
      </p:sp>
      <p:sp>
        <p:nvSpPr>
          <p:cNvPr id="15" name="Line 5"/>
          <p:cNvSpPr>
            <a:spLocks noChangeShapeType="1"/>
          </p:cNvSpPr>
          <p:nvPr/>
        </p:nvSpPr>
        <p:spPr bwMode="auto">
          <a:xfrm>
            <a:off x="457200" y="1600200"/>
            <a:ext cx="8229600" cy="0"/>
          </a:xfrm>
          <a:prstGeom prst="line">
            <a:avLst/>
          </a:prstGeom>
          <a:noFill/>
          <a:ln w="38100">
            <a:solidFill>
              <a:srgbClr val="CEB808"/>
            </a:solidFill>
            <a:round/>
            <a:headEnd/>
            <a:tailEnd/>
          </a:ln>
        </p:spPr>
        <p:txBody>
          <a:bodyPr/>
          <a:lstStyle/>
          <a:p>
            <a:endParaRPr lang="en-US"/>
          </a:p>
        </p:txBody>
      </p:sp>
      <p:pic>
        <p:nvPicPr>
          <p:cNvPr id="17" name="Picture 2" descr="nsf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72363" y="231457"/>
            <a:ext cx="1214437" cy="1216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ectangle 8"/>
          <p:cNvSpPr txBox="1">
            <a:spLocks noChangeArrowheads="1"/>
          </p:cNvSpPr>
          <p:nvPr/>
        </p:nvSpPr>
        <p:spPr bwMode="auto">
          <a:xfrm>
            <a:off x="381000" y="726791"/>
            <a:ext cx="8305800" cy="2177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charset="0"/>
              </a:defRPr>
            </a:lvl2pPr>
            <a:lvl3pPr algn="ctr" rtl="0" fontAlgn="base">
              <a:spcBef>
                <a:spcPct val="0"/>
              </a:spcBef>
              <a:spcAft>
                <a:spcPct val="0"/>
              </a:spcAft>
              <a:defRPr sz="4400">
                <a:solidFill>
                  <a:schemeClr val="tx2"/>
                </a:solidFill>
                <a:latin typeface="Times New Roman" charset="0"/>
              </a:defRPr>
            </a:lvl3pPr>
            <a:lvl4pPr algn="ctr" rtl="0" fontAlgn="base">
              <a:spcBef>
                <a:spcPct val="0"/>
              </a:spcBef>
              <a:spcAft>
                <a:spcPct val="0"/>
              </a:spcAft>
              <a:defRPr sz="4400">
                <a:solidFill>
                  <a:schemeClr val="tx2"/>
                </a:solidFill>
                <a:latin typeface="Times New Roman" charset="0"/>
              </a:defRPr>
            </a:lvl4pPr>
            <a:lvl5pPr algn="ctr" rtl="0" fontAlgn="base">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a:lstStyle>
          <a:p>
            <a:r>
              <a:rPr lang="en-US" sz="3200" b="1" kern="0" dirty="0">
                <a:solidFill>
                  <a:schemeClr val="tx1"/>
                </a:solidFill>
                <a:latin typeface="Arial" pitchFamily="34" charset="0"/>
                <a:cs typeface="Arial" pitchFamily="34" charset="0"/>
              </a:rPr>
              <a:t>Poster Presentations</a:t>
            </a:r>
          </a:p>
        </p:txBody>
      </p:sp>
      <p:sp>
        <p:nvSpPr>
          <p:cNvPr id="19" name="Rectangle 18"/>
          <p:cNvSpPr/>
          <p:nvPr/>
        </p:nvSpPr>
        <p:spPr>
          <a:xfrm>
            <a:off x="203428" y="5028985"/>
            <a:ext cx="4572000" cy="1169551"/>
          </a:xfrm>
          <a:prstGeom prst="rect">
            <a:avLst/>
          </a:prstGeom>
        </p:spPr>
        <p:txBody>
          <a:bodyPr>
            <a:spAutoFit/>
          </a:bodyPr>
          <a:lstStyle/>
          <a:p>
            <a:r>
              <a:rPr lang="en-US" sz="1400" b="1" i="1" dirty="0">
                <a:solidFill>
                  <a:srgbClr val="782F40"/>
                </a:solidFill>
                <a:latin typeface="Arial" panose="020B0604020202020204" pitchFamily="34" charset="0"/>
                <a:cs typeface="Arial" panose="020B0604020202020204" pitchFamily="34" charset="0"/>
              </a:rPr>
              <a:t>Acknowledgment</a:t>
            </a:r>
            <a:r>
              <a:rPr lang="en-US" sz="1400" b="1" i="1" dirty="0">
                <a:latin typeface="Arial" panose="020B0604020202020204" pitchFamily="34" charset="0"/>
                <a:cs typeface="Arial" panose="020B0604020202020204" pitchFamily="34" charset="0"/>
              </a:rPr>
              <a:t> - </a:t>
            </a:r>
            <a:r>
              <a:rPr lang="en-US" sz="1400" dirty="0">
                <a:latin typeface="Arial" panose="020B0604020202020204" pitchFamily="34" charset="0"/>
                <a:cs typeface="Arial" panose="020B0604020202020204" pitchFamily="34" charset="0"/>
              </a:rPr>
              <a:t>We thank the National Science Foundation Research Experiences for Undergraduates (NSF-REU) Sites program. This material is based upon work supported by the National Science Foundation under Grant No. CHE-2150301. </a:t>
            </a:r>
          </a:p>
        </p:txBody>
      </p:sp>
      <p:pic>
        <p:nvPicPr>
          <p:cNvPr id="20" name="Picture 19">
            <a:extLst>
              <a:ext uri="{FF2B5EF4-FFF2-40B4-BE49-F238E27FC236}">
                <a16:creationId xmlns:a16="http://schemas.microsoft.com/office/drawing/2014/main" id="{03FFBDBE-FCD8-4F44-9DAB-9D18C4C9D20A}"/>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1741" t="22001" r="11741" b="22000"/>
          <a:stretch/>
        </p:blipFill>
        <p:spPr>
          <a:xfrm>
            <a:off x="496565" y="533400"/>
            <a:ext cx="1332235" cy="58285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82" name="Rectangle 10"/>
          <p:cNvSpPr>
            <a:spLocks noChangeArrowheads="1"/>
          </p:cNvSpPr>
          <p:nvPr/>
        </p:nvSpPr>
        <p:spPr bwMode="auto">
          <a:xfrm>
            <a:off x="495300" y="1828800"/>
            <a:ext cx="8077200" cy="4555093"/>
          </a:xfrm>
          <a:prstGeom prst="rect">
            <a:avLst/>
          </a:prstGeom>
          <a:noFill/>
          <a:ln w="9525">
            <a:noFill/>
            <a:miter lim="800000"/>
            <a:headEnd/>
            <a:tailEnd/>
          </a:ln>
          <a:effectLst/>
        </p:spPr>
        <p:txBody>
          <a:bodyPr>
            <a:spAutoFit/>
          </a:bodyPr>
          <a:lstStyle/>
          <a:p>
            <a:pPr algn="l">
              <a:spcBef>
                <a:spcPct val="50000"/>
              </a:spcBef>
            </a:pPr>
            <a:r>
              <a:rPr lang="en-US" sz="2000" b="1" dirty="0">
                <a:latin typeface="Arial" pitchFamily="34" charset="0"/>
                <a:cs typeface="Arial" pitchFamily="34" charset="0"/>
              </a:rPr>
              <a:t>Posters will be presented Thursday, August 1, 2024 from 3:00 to 5:00 p.m. in the CSL lobby. </a:t>
            </a:r>
          </a:p>
          <a:p>
            <a:pPr algn="l">
              <a:spcBef>
                <a:spcPct val="50000"/>
              </a:spcBef>
            </a:pPr>
            <a:r>
              <a:rPr lang="en-US" sz="2000" b="1" dirty="0">
                <a:latin typeface="Arial" pitchFamily="34" charset="0"/>
                <a:cs typeface="Arial" pitchFamily="34" charset="0"/>
              </a:rPr>
              <a:t>The boards will be available at 2:00 p.m. on August 1 for you to tack your poster pages to the board. Tacks will be provided. The maximum area for your poster is 42 in tall by 42 in wide.  </a:t>
            </a:r>
          </a:p>
          <a:p>
            <a:pPr algn="l">
              <a:spcBef>
                <a:spcPct val="50000"/>
              </a:spcBef>
            </a:pPr>
            <a:r>
              <a:rPr lang="en-US" sz="2000" b="1" dirty="0">
                <a:latin typeface="Arial" pitchFamily="34" charset="0"/>
                <a:cs typeface="Arial" pitchFamily="34" charset="0"/>
              </a:rPr>
              <a:t>Use the Poster_Template_240607a.pptx as your guide. When making the pdf file from the pptx file, be sure to click on the “file” tab and then click on “Save as Adobe PDF”. Be sure to look carefully at your poster image from the pdf file to make sure that all appears as you want it to appear in your poster. </a:t>
            </a:r>
          </a:p>
          <a:p>
            <a:pPr algn="l">
              <a:spcBef>
                <a:spcPct val="50000"/>
              </a:spcBef>
            </a:pPr>
            <a:r>
              <a:rPr lang="en-US" sz="2000" b="1" dirty="0">
                <a:highlight>
                  <a:srgbClr val="FFFF00"/>
                </a:highlight>
                <a:latin typeface="Arial" pitchFamily="34" charset="0"/>
                <a:cs typeface="Arial" pitchFamily="34" charset="0"/>
              </a:rPr>
              <a:t>**All PowerPoint and PDF files for your poster are to be e-mailed as attachments to Ed Hilinski no later than 5:00 p.m. on July 29, 2024; earlier is acceptable.</a:t>
            </a:r>
          </a:p>
        </p:txBody>
      </p:sp>
      <p:sp>
        <p:nvSpPr>
          <p:cNvPr id="11" name="Line 4"/>
          <p:cNvSpPr>
            <a:spLocks noChangeShapeType="1"/>
          </p:cNvSpPr>
          <p:nvPr/>
        </p:nvSpPr>
        <p:spPr bwMode="auto">
          <a:xfrm>
            <a:off x="457200" y="1524000"/>
            <a:ext cx="8229600" cy="0"/>
          </a:xfrm>
          <a:prstGeom prst="line">
            <a:avLst/>
          </a:prstGeom>
          <a:noFill/>
          <a:ln w="38100">
            <a:solidFill>
              <a:srgbClr val="782F40"/>
            </a:solidFill>
            <a:round/>
            <a:headEnd/>
            <a:tailEnd/>
          </a:ln>
        </p:spPr>
        <p:txBody>
          <a:bodyPr/>
          <a:lstStyle/>
          <a:p>
            <a:endParaRPr lang="en-US"/>
          </a:p>
        </p:txBody>
      </p:sp>
      <p:sp>
        <p:nvSpPr>
          <p:cNvPr id="12" name="Line 5"/>
          <p:cNvSpPr>
            <a:spLocks noChangeShapeType="1"/>
          </p:cNvSpPr>
          <p:nvPr/>
        </p:nvSpPr>
        <p:spPr bwMode="auto">
          <a:xfrm>
            <a:off x="457200" y="1600200"/>
            <a:ext cx="8229600" cy="0"/>
          </a:xfrm>
          <a:prstGeom prst="line">
            <a:avLst/>
          </a:prstGeom>
          <a:noFill/>
          <a:ln w="38100">
            <a:solidFill>
              <a:srgbClr val="CEB808"/>
            </a:solidFill>
            <a:round/>
            <a:headEnd/>
            <a:tailEnd/>
          </a:ln>
        </p:spPr>
        <p:txBody>
          <a:bodyPr/>
          <a:lstStyle/>
          <a:p>
            <a:endParaRPr lang="en-US"/>
          </a:p>
        </p:txBody>
      </p:sp>
      <p:pic>
        <p:nvPicPr>
          <p:cNvPr id="14" name="Picture 2" descr="nsf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72363" y="231457"/>
            <a:ext cx="1214437" cy="1216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8"/>
          <p:cNvSpPr txBox="1">
            <a:spLocks noChangeArrowheads="1"/>
          </p:cNvSpPr>
          <p:nvPr/>
        </p:nvSpPr>
        <p:spPr bwMode="auto">
          <a:xfrm>
            <a:off x="381000" y="726791"/>
            <a:ext cx="8305800" cy="2177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charset="0"/>
              </a:defRPr>
            </a:lvl2pPr>
            <a:lvl3pPr algn="ctr" rtl="0" fontAlgn="base">
              <a:spcBef>
                <a:spcPct val="0"/>
              </a:spcBef>
              <a:spcAft>
                <a:spcPct val="0"/>
              </a:spcAft>
              <a:defRPr sz="4400">
                <a:solidFill>
                  <a:schemeClr val="tx2"/>
                </a:solidFill>
                <a:latin typeface="Times New Roman" charset="0"/>
              </a:defRPr>
            </a:lvl3pPr>
            <a:lvl4pPr algn="ctr" rtl="0" fontAlgn="base">
              <a:spcBef>
                <a:spcPct val="0"/>
              </a:spcBef>
              <a:spcAft>
                <a:spcPct val="0"/>
              </a:spcAft>
              <a:defRPr sz="4400">
                <a:solidFill>
                  <a:schemeClr val="tx2"/>
                </a:solidFill>
                <a:latin typeface="Times New Roman" charset="0"/>
              </a:defRPr>
            </a:lvl4pPr>
            <a:lvl5pPr algn="ctr" rtl="0" fontAlgn="base">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a:lstStyle>
          <a:p>
            <a:r>
              <a:rPr lang="en-US" sz="3200" b="1" kern="0" dirty="0">
                <a:solidFill>
                  <a:schemeClr val="tx1"/>
                </a:solidFill>
                <a:latin typeface="Arial" pitchFamily="34" charset="0"/>
                <a:cs typeface="Arial" pitchFamily="34" charset="0"/>
              </a:rPr>
              <a:t>Poster Presentations</a:t>
            </a:r>
          </a:p>
        </p:txBody>
      </p:sp>
      <p:pic>
        <p:nvPicPr>
          <p:cNvPr id="8" name="Picture 7">
            <a:extLst>
              <a:ext uri="{FF2B5EF4-FFF2-40B4-BE49-F238E27FC236}">
                <a16:creationId xmlns:a16="http://schemas.microsoft.com/office/drawing/2014/main" id="{E429BF07-9392-4B5C-B162-283CB9D38140}"/>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1741" t="22001" r="11741" b="22000"/>
          <a:stretch/>
        </p:blipFill>
        <p:spPr>
          <a:xfrm>
            <a:off x="496565" y="533400"/>
            <a:ext cx="1332235" cy="58285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57200" y="1876485"/>
            <a:ext cx="8001000" cy="4524315"/>
          </a:xfrm>
          <a:prstGeom prst="rect">
            <a:avLst/>
          </a:prstGeom>
          <a:noFill/>
        </p:spPr>
        <p:txBody>
          <a:bodyPr wrap="square" rtlCol="0">
            <a:spAutoFit/>
          </a:bodyPr>
          <a:lstStyle/>
          <a:p>
            <a:pPr algn="l"/>
            <a:r>
              <a:rPr lang="en-US" dirty="0"/>
              <a:t>Before you start entering items into your poster, you need to make one large slide in PowerPoint.</a:t>
            </a:r>
          </a:p>
          <a:p>
            <a:pPr algn="l"/>
            <a:br>
              <a:rPr lang="en-US" dirty="0"/>
            </a:br>
            <a:r>
              <a:rPr lang="en-US" dirty="0"/>
              <a:t>1. In PowerPoint, click on "Design".</a:t>
            </a:r>
            <a:br>
              <a:rPr lang="en-US" dirty="0"/>
            </a:br>
            <a:r>
              <a:rPr lang="en-US" dirty="0"/>
              <a:t>2. Click on "Page Setup".</a:t>
            </a:r>
            <a:br>
              <a:rPr lang="en-US" dirty="0"/>
            </a:br>
            <a:r>
              <a:rPr lang="en-US" dirty="0"/>
              <a:t>3. Set "Slides sized for:" to "Custom".</a:t>
            </a:r>
            <a:br>
              <a:rPr lang="en-US" dirty="0"/>
            </a:br>
            <a:r>
              <a:rPr lang="en-US" dirty="0"/>
              <a:t>4. Set "Width" to "42" inches.</a:t>
            </a:r>
            <a:br>
              <a:rPr lang="en-US" dirty="0"/>
            </a:br>
            <a:r>
              <a:rPr lang="en-US" dirty="0"/>
              <a:t>5. Set "Height" to "42" inches.</a:t>
            </a:r>
            <a:br>
              <a:rPr lang="en-US" dirty="0"/>
            </a:br>
            <a:r>
              <a:rPr lang="en-US" dirty="0"/>
              <a:t>6. Set "Number slides from" to "1".</a:t>
            </a:r>
            <a:br>
              <a:rPr lang="en-US" dirty="0"/>
            </a:br>
            <a:r>
              <a:rPr lang="en-US" dirty="0"/>
              <a:t>7. Set "Orientation Slides" to "Portrait".</a:t>
            </a:r>
            <a:br>
              <a:rPr lang="en-US" dirty="0"/>
            </a:br>
            <a:r>
              <a:rPr lang="en-US" dirty="0"/>
              <a:t>8. Set "Orientation Notes, handouts &amp; outline" to</a:t>
            </a:r>
          </a:p>
          <a:p>
            <a:pPr algn="l"/>
            <a:r>
              <a:rPr lang="en-US" dirty="0"/>
              <a:t>     "Landscape".</a:t>
            </a:r>
          </a:p>
        </p:txBody>
      </p:sp>
      <p:sp>
        <p:nvSpPr>
          <p:cNvPr id="7" name="Line 4"/>
          <p:cNvSpPr>
            <a:spLocks noChangeShapeType="1"/>
          </p:cNvSpPr>
          <p:nvPr/>
        </p:nvSpPr>
        <p:spPr bwMode="auto">
          <a:xfrm>
            <a:off x="457200" y="1524000"/>
            <a:ext cx="8229600" cy="0"/>
          </a:xfrm>
          <a:prstGeom prst="line">
            <a:avLst/>
          </a:prstGeom>
          <a:noFill/>
          <a:ln w="38100">
            <a:solidFill>
              <a:srgbClr val="782F40"/>
            </a:solidFill>
            <a:round/>
            <a:headEnd/>
            <a:tailEnd/>
          </a:ln>
        </p:spPr>
        <p:txBody>
          <a:bodyPr/>
          <a:lstStyle/>
          <a:p>
            <a:endParaRPr lang="en-US"/>
          </a:p>
        </p:txBody>
      </p:sp>
      <p:sp>
        <p:nvSpPr>
          <p:cNvPr id="8" name="Line 5"/>
          <p:cNvSpPr>
            <a:spLocks noChangeShapeType="1"/>
          </p:cNvSpPr>
          <p:nvPr/>
        </p:nvSpPr>
        <p:spPr bwMode="auto">
          <a:xfrm>
            <a:off x="457200" y="1600200"/>
            <a:ext cx="8229600" cy="0"/>
          </a:xfrm>
          <a:prstGeom prst="line">
            <a:avLst/>
          </a:prstGeom>
          <a:noFill/>
          <a:ln w="38100">
            <a:solidFill>
              <a:srgbClr val="CEB808"/>
            </a:solidFill>
            <a:round/>
            <a:headEnd/>
            <a:tailEnd/>
          </a:ln>
        </p:spPr>
        <p:txBody>
          <a:bodyPr/>
          <a:lstStyle/>
          <a:p>
            <a:endParaRPr lang="en-US"/>
          </a:p>
        </p:txBody>
      </p:sp>
      <p:pic>
        <p:nvPicPr>
          <p:cNvPr id="10" name="Picture 2" descr="nsf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72363" y="231457"/>
            <a:ext cx="1214437" cy="1216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8"/>
          <p:cNvSpPr txBox="1">
            <a:spLocks noChangeArrowheads="1"/>
          </p:cNvSpPr>
          <p:nvPr/>
        </p:nvSpPr>
        <p:spPr bwMode="auto">
          <a:xfrm>
            <a:off x="381000" y="726791"/>
            <a:ext cx="8305800" cy="2177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charset="0"/>
              </a:defRPr>
            </a:lvl2pPr>
            <a:lvl3pPr algn="ctr" rtl="0" fontAlgn="base">
              <a:spcBef>
                <a:spcPct val="0"/>
              </a:spcBef>
              <a:spcAft>
                <a:spcPct val="0"/>
              </a:spcAft>
              <a:defRPr sz="4400">
                <a:solidFill>
                  <a:schemeClr val="tx2"/>
                </a:solidFill>
                <a:latin typeface="Times New Roman" charset="0"/>
              </a:defRPr>
            </a:lvl3pPr>
            <a:lvl4pPr algn="ctr" rtl="0" fontAlgn="base">
              <a:spcBef>
                <a:spcPct val="0"/>
              </a:spcBef>
              <a:spcAft>
                <a:spcPct val="0"/>
              </a:spcAft>
              <a:defRPr sz="4400">
                <a:solidFill>
                  <a:schemeClr val="tx2"/>
                </a:solidFill>
                <a:latin typeface="Times New Roman" charset="0"/>
              </a:defRPr>
            </a:lvl4pPr>
            <a:lvl5pPr algn="ctr" rtl="0" fontAlgn="base">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a:lstStyle>
          <a:p>
            <a:r>
              <a:rPr lang="en-US" sz="3200" b="1" kern="0" dirty="0">
                <a:solidFill>
                  <a:schemeClr val="tx1"/>
                </a:solidFill>
                <a:latin typeface="Arial" pitchFamily="34" charset="0"/>
                <a:cs typeface="Arial" pitchFamily="34" charset="0"/>
              </a:rPr>
              <a:t>Poster Presentations</a:t>
            </a:r>
            <a:br>
              <a:rPr lang="en-US" sz="3200" b="1" kern="0" dirty="0">
                <a:solidFill>
                  <a:schemeClr val="tx1"/>
                </a:solidFill>
                <a:latin typeface="Arial" pitchFamily="34" charset="0"/>
                <a:cs typeface="Arial" pitchFamily="34" charset="0"/>
              </a:rPr>
            </a:br>
            <a:r>
              <a:rPr lang="en-US" sz="3200" b="1" kern="0" dirty="0">
                <a:solidFill>
                  <a:schemeClr val="tx1"/>
                </a:solidFill>
                <a:latin typeface="Arial" pitchFamily="34" charset="0"/>
                <a:cs typeface="Arial" pitchFamily="34" charset="0"/>
              </a:rPr>
              <a:t>Dimensions</a:t>
            </a:r>
          </a:p>
        </p:txBody>
      </p:sp>
      <p:pic>
        <p:nvPicPr>
          <p:cNvPr id="12" name="Picture 11">
            <a:extLst>
              <a:ext uri="{FF2B5EF4-FFF2-40B4-BE49-F238E27FC236}">
                <a16:creationId xmlns:a16="http://schemas.microsoft.com/office/drawing/2014/main" id="{78602644-978A-4449-B0F7-6DB53DABE76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1741" t="22001" r="11741" b="22000"/>
          <a:stretch/>
        </p:blipFill>
        <p:spPr>
          <a:xfrm>
            <a:off x="496565" y="533400"/>
            <a:ext cx="1332235" cy="58285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7" name="Text Box 5"/>
          <p:cNvSpPr txBox="1">
            <a:spLocks noChangeArrowheads="1"/>
          </p:cNvSpPr>
          <p:nvPr/>
        </p:nvSpPr>
        <p:spPr bwMode="auto">
          <a:xfrm>
            <a:off x="1219200" y="1929348"/>
            <a:ext cx="6112571" cy="3785652"/>
          </a:xfrm>
          <a:prstGeom prst="rect">
            <a:avLst/>
          </a:prstGeom>
          <a:noFill/>
          <a:ln w="9525">
            <a:noFill/>
            <a:miter lim="800000"/>
            <a:headEnd/>
            <a:tailEnd/>
          </a:ln>
          <a:effectLst/>
        </p:spPr>
        <p:txBody>
          <a:bodyPr wrap="none">
            <a:spAutoFit/>
          </a:bodyPr>
          <a:lstStyle/>
          <a:p>
            <a:pPr algn="l"/>
            <a:r>
              <a:rPr lang="en-US" dirty="0">
                <a:latin typeface="Arial" pitchFamily="34" charset="0"/>
                <a:cs typeface="Arial" pitchFamily="34" charset="0"/>
              </a:rPr>
              <a:t>1. Brief and clearly organized</a:t>
            </a:r>
          </a:p>
          <a:p>
            <a:pPr algn="l"/>
            <a:endParaRPr lang="en-US" dirty="0">
              <a:latin typeface="Arial" pitchFamily="34" charset="0"/>
              <a:cs typeface="Arial" pitchFamily="34" charset="0"/>
            </a:endParaRPr>
          </a:p>
          <a:p>
            <a:pPr algn="l"/>
            <a:r>
              <a:rPr lang="en-US" dirty="0">
                <a:latin typeface="Arial" pitchFamily="34" charset="0"/>
                <a:cs typeface="Arial" pitchFamily="34" charset="0"/>
              </a:rPr>
              <a:t>2. Simple with an obvious central point</a:t>
            </a:r>
          </a:p>
          <a:p>
            <a:pPr algn="l"/>
            <a:r>
              <a:rPr lang="en-US" dirty="0">
                <a:latin typeface="Arial" pitchFamily="34" charset="0"/>
                <a:cs typeface="Arial" pitchFamily="34" charset="0"/>
              </a:rPr>
              <a:t>	a. Short text / paragraphs (&lt;20 lines)</a:t>
            </a:r>
          </a:p>
          <a:p>
            <a:pPr algn="l"/>
            <a:endParaRPr lang="en-US" dirty="0">
              <a:latin typeface="Arial" pitchFamily="34" charset="0"/>
              <a:cs typeface="Arial" pitchFamily="34" charset="0"/>
            </a:endParaRPr>
          </a:p>
          <a:p>
            <a:pPr algn="l"/>
            <a:r>
              <a:rPr lang="en-US" dirty="0">
                <a:latin typeface="Arial" pitchFamily="34" charset="0"/>
                <a:cs typeface="Arial" pitchFamily="34" charset="0"/>
              </a:rPr>
              <a:t>3. Easy to read from 1 to 2 meters away</a:t>
            </a:r>
          </a:p>
          <a:p>
            <a:pPr algn="l"/>
            <a:endParaRPr lang="en-US" dirty="0">
              <a:latin typeface="Arial" pitchFamily="34" charset="0"/>
              <a:cs typeface="Arial" pitchFamily="34" charset="0"/>
            </a:endParaRPr>
          </a:p>
          <a:p>
            <a:pPr algn="l"/>
            <a:r>
              <a:rPr lang="en-US" dirty="0">
                <a:latin typeface="Arial" pitchFamily="34" charset="0"/>
                <a:cs typeface="Arial" pitchFamily="34" charset="0"/>
              </a:rPr>
              <a:t>4. Attractive and aesthetically pleasing</a:t>
            </a:r>
          </a:p>
          <a:p>
            <a:pPr algn="l"/>
            <a:r>
              <a:rPr lang="en-US" dirty="0">
                <a:latin typeface="Arial" pitchFamily="34" charset="0"/>
                <a:cs typeface="Arial" pitchFamily="34" charset="0"/>
              </a:rPr>
              <a:t>	a. Mix visual imagery with text</a:t>
            </a:r>
          </a:p>
          <a:p>
            <a:pPr algn="l"/>
            <a:r>
              <a:rPr lang="en-US" dirty="0">
                <a:latin typeface="Arial" pitchFamily="34" charset="0"/>
                <a:cs typeface="Arial" pitchFamily="34" charset="0"/>
              </a:rPr>
              <a:t>	b. Use color appropriately</a:t>
            </a:r>
          </a:p>
        </p:txBody>
      </p:sp>
      <p:sp>
        <p:nvSpPr>
          <p:cNvPr id="6" name="Line 4"/>
          <p:cNvSpPr>
            <a:spLocks noChangeShapeType="1"/>
          </p:cNvSpPr>
          <p:nvPr/>
        </p:nvSpPr>
        <p:spPr bwMode="auto">
          <a:xfrm>
            <a:off x="457200" y="1524000"/>
            <a:ext cx="8229600" cy="0"/>
          </a:xfrm>
          <a:prstGeom prst="line">
            <a:avLst/>
          </a:prstGeom>
          <a:noFill/>
          <a:ln w="38100">
            <a:solidFill>
              <a:srgbClr val="782F40"/>
            </a:solidFill>
            <a:round/>
            <a:headEnd/>
            <a:tailEnd/>
          </a:ln>
        </p:spPr>
        <p:txBody>
          <a:bodyPr/>
          <a:lstStyle/>
          <a:p>
            <a:endParaRPr lang="en-US"/>
          </a:p>
        </p:txBody>
      </p:sp>
      <p:sp>
        <p:nvSpPr>
          <p:cNvPr id="7" name="Line 5"/>
          <p:cNvSpPr>
            <a:spLocks noChangeShapeType="1"/>
          </p:cNvSpPr>
          <p:nvPr/>
        </p:nvSpPr>
        <p:spPr bwMode="auto">
          <a:xfrm>
            <a:off x="457200" y="1600200"/>
            <a:ext cx="8229600" cy="0"/>
          </a:xfrm>
          <a:prstGeom prst="line">
            <a:avLst/>
          </a:prstGeom>
          <a:noFill/>
          <a:ln w="38100">
            <a:solidFill>
              <a:srgbClr val="CEB808"/>
            </a:solidFill>
            <a:round/>
            <a:headEnd/>
            <a:tailEnd/>
          </a:ln>
        </p:spPr>
        <p:txBody>
          <a:bodyPr/>
          <a:lstStyle/>
          <a:p>
            <a:endParaRPr lang="en-US"/>
          </a:p>
        </p:txBody>
      </p:sp>
      <p:pic>
        <p:nvPicPr>
          <p:cNvPr id="9" name="Picture 2" descr="nsf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72363" y="231457"/>
            <a:ext cx="1214437" cy="1216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8"/>
          <p:cNvSpPr txBox="1">
            <a:spLocks noChangeArrowheads="1"/>
          </p:cNvSpPr>
          <p:nvPr/>
        </p:nvSpPr>
        <p:spPr bwMode="auto">
          <a:xfrm>
            <a:off x="381000" y="726791"/>
            <a:ext cx="8305800" cy="2177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charset="0"/>
              </a:defRPr>
            </a:lvl2pPr>
            <a:lvl3pPr algn="ctr" rtl="0" fontAlgn="base">
              <a:spcBef>
                <a:spcPct val="0"/>
              </a:spcBef>
              <a:spcAft>
                <a:spcPct val="0"/>
              </a:spcAft>
              <a:defRPr sz="4400">
                <a:solidFill>
                  <a:schemeClr val="tx2"/>
                </a:solidFill>
                <a:latin typeface="Times New Roman" charset="0"/>
              </a:defRPr>
            </a:lvl3pPr>
            <a:lvl4pPr algn="ctr" rtl="0" fontAlgn="base">
              <a:spcBef>
                <a:spcPct val="0"/>
              </a:spcBef>
              <a:spcAft>
                <a:spcPct val="0"/>
              </a:spcAft>
              <a:defRPr sz="4400">
                <a:solidFill>
                  <a:schemeClr val="tx2"/>
                </a:solidFill>
                <a:latin typeface="Times New Roman" charset="0"/>
              </a:defRPr>
            </a:lvl4pPr>
            <a:lvl5pPr algn="ctr" rtl="0" fontAlgn="base">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a:lstStyle>
          <a:p>
            <a:r>
              <a:rPr lang="en-US" sz="3200" b="1" kern="0" dirty="0">
                <a:solidFill>
                  <a:schemeClr val="tx1"/>
                </a:solidFill>
                <a:latin typeface="Arial" pitchFamily="34" charset="0"/>
                <a:cs typeface="Arial" pitchFamily="34" charset="0"/>
              </a:rPr>
              <a:t>Poster Presentations</a:t>
            </a:r>
          </a:p>
        </p:txBody>
      </p:sp>
      <p:pic>
        <p:nvPicPr>
          <p:cNvPr id="11" name="Picture 10">
            <a:extLst>
              <a:ext uri="{FF2B5EF4-FFF2-40B4-BE49-F238E27FC236}">
                <a16:creationId xmlns:a16="http://schemas.microsoft.com/office/drawing/2014/main" id="{BCE06092-69A2-44E9-B3E5-FC4CF0779B52}"/>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1741" t="22001" r="11741" b="22000"/>
          <a:stretch/>
        </p:blipFill>
        <p:spPr>
          <a:xfrm>
            <a:off x="496565" y="533400"/>
            <a:ext cx="1332235" cy="58285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5" name="Text Box 5"/>
          <p:cNvSpPr txBox="1">
            <a:spLocks noChangeArrowheads="1"/>
          </p:cNvSpPr>
          <p:nvPr/>
        </p:nvSpPr>
        <p:spPr bwMode="auto">
          <a:xfrm>
            <a:off x="381000" y="2514600"/>
            <a:ext cx="8145463" cy="1920875"/>
          </a:xfrm>
          <a:prstGeom prst="rect">
            <a:avLst/>
          </a:prstGeom>
          <a:noFill/>
          <a:ln w="9525">
            <a:noFill/>
            <a:miter lim="800000"/>
            <a:headEnd/>
            <a:tailEnd/>
          </a:ln>
          <a:effectLst/>
        </p:spPr>
        <p:txBody>
          <a:bodyPr wrap="none">
            <a:spAutoFit/>
          </a:bodyPr>
          <a:lstStyle/>
          <a:p>
            <a:pPr algn="l"/>
            <a:r>
              <a:rPr lang="en-US" sz="12000" b="1" dirty="0">
                <a:latin typeface="Arial" pitchFamily="34" charset="0"/>
                <a:cs typeface="Arial" pitchFamily="34" charset="0"/>
              </a:rPr>
              <a:t>Title- </a:t>
            </a:r>
            <a:r>
              <a:rPr lang="en-US" sz="3000" b="1" dirty="0">
                <a:latin typeface="Arial" pitchFamily="34" charset="0"/>
                <a:cs typeface="Arial" pitchFamily="34" charset="0"/>
              </a:rPr>
              <a:t>120 point (30 mm tall)</a:t>
            </a:r>
          </a:p>
        </p:txBody>
      </p:sp>
      <p:sp>
        <p:nvSpPr>
          <p:cNvPr id="76806" name="Text Box 6"/>
          <p:cNvSpPr txBox="1">
            <a:spLocks noChangeArrowheads="1"/>
          </p:cNvSpPr>
          <p:nvPr/>
        </p:nvSpPr>
        <p:spPr bwMode="auto">
          <a:xfrm>
            <a:off x="381000" y="1900535"/>
            <a:ext cx="7016280" cy="461665"/>
          </a:xfrm>
          <a:prstGeom prst="rect">
            <a:avLst/>
          </a:prstGeom>
          <a:noFill/>
          <a:ln w="9525">
            <a:noFill/>
            <a:miter lim="800000"/>
            <a:headEnd/>
            <a:tailEnd/>
          </a:ln>
          <a:effectLst/>
        </p:spPr>
        <p:txBody>
          <a:bodyPr wrap="none">
            <a:spAutoFit/>
          </a:bodyPr>
          <a:lstStyle/>
          <a:p>
            <a:pPr algn="l"/>
            <a:r>
              <a:rPr lang="en-US" b="1" i="1" dirty="0">
                <a:latin typeface="Arial" pitchFamily="34" charset="0"/>
                <a:cs typeface="Arial" pitchFamily="34" charset="0"/>
              </a:rPr>
              <a:t>Sample Type – Arial Font (others may be used)</a:t>
            </a:r>
          </a:p>
        </p:txBody>
      </p:sp>
      <p:sp>
        <p:nvSpPr>
          <p:cNvPr id="76807" name="Text Box 7"/>
          <p:cNvSpPr txBox="1">
            <a:spLocks noChangeArrowheads="1"/>
          </p:cNvSpPr>
          <p:nvPr/>
        </p:nvSpPr>
        <p:spPr bwMode="auto">
          <a:xfrm>
            <a:off x="609600" y="4191000"/>
            <a:ext cx="7720013" cy="1006475"/>
          </a:xfrm>
          <a:prstGeom prst="rect">
            <a:avLst/>
          </a:prstGeom>
          <a:noFill/>
          <a:ln w="9525">
            <a:noFill/>
            <a:miter lim="800000"/>
            <a:headEnd/>
            <a:tailEnd/>
          </a:ln>
          <a:effectLst/>
        </p:spPr>
        <p:txBody>
          <a:bodyPr wrap="none">
            <a:spAutoFit/>
          </a:bodyPr>
          <a:lstStyle/>
          <a:p>
            <a:pPr algn="l"/>
            <a:r>
              <a:rPr lang="en-US" sz="6000" b="1">
                <a:latin typeface="Arial" pitchFamily="34" charset="0"/>
                <a:cs typeface="Arial" pitchFamily="34" charset="0"/>
              </a:rPr>
              <a:t>Heading – </a:t>
            </a:r>
            <a:r>
              <a:rPr lang="en-US" sz="3000" b="1">
                <a:latin typeface="Arial" pitchFamily="34" charset="0"/>
                <a:cs typeface="Arial" pitchFamily="34" charset="0"/>
              </a:rPr>
              <a:t>60 point (15 mm tall)</a:t>
            </a:r>
          </a:p>
        </p:txBody>
      </p:sp>
      <p:sp>
        <p:nvSpPr>
          <p:cNvPr id="76808" name="Text Box 8"/>
          <p:cNvSpPr txBox="1">
            <a:spLocks noChangeArrowheads="1"/>
          </p:cNvSpPr>
          <p:nvPr/>
        </p:nvSpPr>
        <p:spPr bwMode="auto">
          <a:xfrm>
            <a:off x="609600" y="5257800"/>
            <a:ext cx="6264275" cy="549275"/>
          </a:xfrm>
          <a:prstGeom prst="rect">
            <a:avLst/>
          </a:prstGeom>
          <a:noFill/>
          <a:ln w="9525">
            <a:noFill/>
            <a:miter lim="800000"/>
            <a:headEnd/>
            <a:tailEnd/>
          </a:ln>
          <a:effectLst/>
        </p:spPr>
        <p:txBody>
          <a:bodyPr wrap="none">
            <a:spAutoFit/>
          </a:bodyPr>
          <a:lstStyle/>
          <a:p>
            <a:pPr algn="l"/>
            <a:r>
              <a:rPr lang="en-US" sz="3000" b="1">
                <a:latin typeface="Arial" pitchFamily="34" charset="0"/>
                <a:cs typeface="Arial" pitchFamily="34" charset="0"/>
              </a:rPr>
              <a:t>Subheading – 30 point (8 mm tall)</a:t>
            </a:r>
          </a:p>
        </p:txBody>
      </p:sp>
      <p:sp>
        <p:nvSpPr>
          <p:cNvPr id="76809" name="Text Box 9"/>
          <p:cNvSpPr txBox="1">
            <a:spLocks noChangeArrowheads="1"/>
          </p:cNvSpPr>
          <p:nvPr/>
        </p:nvSpPr>
        <p:spPr bwMode="auto">
          <a:xfrm>
            <a:off x="609600" y="6019800"/>
            <a:ext cx="3924300" cy="457200"/>
          </a:xfrm>
          <a:prstGeom prst="rect">
            <a:avLst/>
          </a:prstGeom>
          <a:noFill/>
          <a:ln w="9525">
            <a:noFill/>
            <a:miter lim="800000"/>
            <a:headEnd/>
            <a:tailEnd/>
          </a:ln>
          <a:effectLst/>
        </p:spPr>
        <p:txBody>
          <a:bodyPr wrap="none">
            <a:spAutoFit/>
          </a:bodyPr>
          <a:lstStyle/>
          <a:p>
            <a:pPr algn="l"/>
            <a:r>
              <a:rPr lang="en-US" b="1">
                <a:latin typeface="Arial" pitchFamily="34" charset="0"/>
                <a:cs typeface="Arial" pitchFamily="34" charset="0"/>
              </a:rPr>
              <a:t>Text – 24 point (6 mm tall)</a:t>
            </a:r>
          </a:p>
        </p:txBody>
      </p:sp>
      <p:sp>
        <p:nvSpPr>
          <p:cNvPr id="10" name="Line 4"/>
          <p:cNvSpPr>
            <a:spLocks noChangeShapeType="1"/>
          </p:cNvSpPr>
          <p:nvPr/>
        </p:nvSpPr>
        <p:spPr bwMode="auto">
          <a:xfrm>
            <a:off x="457200" y="1524000"/>
            <a:ext cx="8229600" cy="0"/>
          </a:xfrm>
          <a:prstGeom prst="line">
            <a:avLst/>
          </a:prstGeom>
          <a:noFill/>
          <a:ln w="38100">
            <a:solidFill>
              <a:srgbClr val="782F40"/>
            </a:solidFill>
            <a:round/>
            <a:headEnd/>
            <a:tailEnd/>
          </a:ln>
        </p:spPr>
        <p:txBody>
          <a:bodyPr/>
          <a:lstStyle/>
          <a:p>
            <a:endParaRPr lang="en-US"/>
          </a:p>
        </p:txBody>
      </p:sp>
      <p:sp>
        <p:nvSpPr>
          <p:cNvPr id="11" name="Line 5"/>
          <p:cNvSpPr>
            <a:spLocks noChangeShapeType="1"/>
          </p:cNvSpPr>
          <p:nvPr/>
        </p:nvSpPr>
        <p:spPr bwMode="auto">
          <a:xfrm>
            <a:off x="457200" y="1600200"/>
            <a:ext cx="8229600" cy="0"/>
          </a:xfrm>
          <a:prstGeom prst="line">
            <a:avLst/>
          </a:prstGeom>
          <a:noFill/>
          <a:ln w="38100">
            <a:solidFill>
              <a:srgbClr val="CEB808"/>
            </a:solidFill>
            <a:round/>
            <a:headEnd/>
            <a:tailEnd/>
          </a:ln>
        </p:spPr>
        <p:txBody>
          <a:bodyPr/>
          <a:lstStyle/>
          <a:p>
            <a:endParaRPr lang="en-US"/>
          </a:p>
        </p:txBody>
      </p:sp>
      <p:pic>
        <p:nvPicPr>
          <p:cNvPr id="13" name="Picture 2" descr="nsf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72363" y="231457"/>
            <a:ext cx="1214437" cy="1216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8"/>
          <p:cNvSpPr txBox="1">
            <a:spLocks noChangeArrowheads="1"/>
          </p:cNvSpPr>
          <p:nvPr/>
        </p:nvSpPr>
        <p:spPr bwMode="auto">
          <a:xfrm>
            <a:off x="381000" y="726791"/>
            <a:ext cx="8305800" cy="2177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charset="0"/>
              </a:defRPr>
            </a:lvl2pPr>
            <a:lvl3pPr algn="ctr" rtl="0" fontAlgn="base">
              <a:spcBef>
                <a:spcPct val="0"/>
              </a:spcBef>
              <a:spcAft>
                <a:spcPct val="0"/>
              </a:spcAft>
              <a:defRPr sz="4400">
                <a:solidFill>
                  <a:schemeClr val="tx2"/>
                </a:solidFill>
                <a:latin typeface="Times New Roman" charset="0"/>
              </a:defRPr>
            </a:lvl3pPr>
            <a:lvl4pPr algn="ctr" rtl="0" fontAlgn="base">
              <a:spcBef>
                <a:spcPct val="0"/>
              </a:spcBef>
              <a:spcAft>
                <a:spcPct val="0"/>
              </a:spcAft>
              <a:defRPr sz="4400">
                <a:solidFill>
                  <a:schemeClr val="tx2"/>
                </a:solidFill>
                <a:latin typeface="Times New Roman" charset="0"/>
              </a:defRPr>
            </a:lvl4pPr>
            <a:lvl5pPr algn="ctr" rtl="0" fontAlgn="base">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a:lstStyle>
          <a:p>
            <a:r>
              <a:rPr lang="en-US" sz="3200" b="1" kern="0" dirty="0">
                <a:solidFill>
                  <a:schemeClr val="tx1"/>
                </a:solidFill>
                <a:latin typeface="Arial" pitchFamily="34" charset="0"/>
                <a:cs typeface="Arial" pitchFamily="34" charset="0"/>
              </a:rPr>
              <a:t>Poster Presentations</a:t>
            </a:r>
          </a:p>
          <a:p>
            <a:r>
              <a:rPr lang="en-US" sz="3200" b="1" kern="0" dirty="0">
                <a:solidFill>
                  <a:schemeClr val="tx1"/>
                </a:solidFill>
                <a:latin typeface="Arial" pitchFamily="34" charset="0"/>
                <a:cs typeface="Arial" pitchFamily="34" charset="0"/>
              </a:rPr>
              <a:t>Recommended Font Sizes</a:t>
            </a:r>
          </a:p>
        </p:txBody>
      </p:sp>
      <p:pic>
        <p:nvPicPr>
          <p:cNvPr id="15" name="Picture 14">
            <a:extLst>
              <a:ext uri="{FF2B5EF4-FFF2-40B4-BE49-F238E27FC236}">
                <a16:creationId xmlns:a16="http://schemas.microsoft.com/office/drawing/2014/main" id="{52ACC936-B680-4E10-A67C-0C334973FCDA}"/>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1741" t="22001" r="11741" b="22000"/>
          <a:stretch/>
        </p:blipFill>
        <p:spPr>
          <a:xfrm>
            <a:off x="496565" y="533400"/>
            <a:ext cx="1332235" cy="582851"/>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Line 4"/>
          <p:cNvSpPr>
            <a:spLocks noChangeShapeType="1"/>
          </p:cNvSpPr>
          <p:nvPr/>
        </p:nvSpPr>
        <p:spPr bwMode="auto">
          <a:xfrm>
            <a:off x="457200" y="1524000"/>
            <a:ext cx="8229600" cy="0"/>
          </a:xfrm>
          <a:prstGeom prst="line">
            <a:avLst/>
          </a:prstGeom>
          <a:noFill/>
          <a:ln w="38100">
            <a:solidFill>
              <a:srgbClr val="782F40"/>
            </a:solidFill>
            <a:round/>
            <a:headEnd/>
            <a:tailEnd/>
          </a:ln>
        </p:spPr>
        <p:txBody>
          <a:bodyPr/>
          <a:lstStyle/>
          <a:p>
            <a:endParaRPr lang="en-US"/>
          </a:p>
        </p:txBody>
      </p:sp>
      <p:sp>
        <p:nvSpPr>
          <p:cNvPr id="11" name="Line 5"/>
          <p:cNvSpPr>
            <a:spLocks noChangeShapeType="1"/>
          </p:cNvSpPr>
          <p:nvPr/>
        </p:nvSpPr>
        <p:spPr bwMode="auto">
          <a:xfrm>
            <a:off x="457200" y="1600200"/>
            <a:ext cx="8229600" cy="0"/>
          </a:xfrm>
          <a:prstGeom prst="line">
            <a:avLst/>
          </a:prstGeom>
          <a:noFill/>
          <a:ln w="38100">
            <a:solidFill>
              <a:srgbClr val="CEB808"/>
            </a:solidFill>
            <a:round/>
            <a:headEnd/>
            <a:tailEnd/>
          </a:ln>
        </p:spPr>
        <p:txBody>
          <a:bodyPr/>
          <a:lstStyle/>
          <a:p>
            <a:endParaRPr lang="en-US"/>
          </a:p>
        </p:txBody>
      </p:sp>
      <p:pic>
        <p:nvPicPr>
          <p:cNvPr id="13" name="Picture 2" descr="nsf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72363" y="231457"/>
            <a:ext cx="1214437" cy="1216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8"/>
          <p:cNvSpPr txBox="1">
            <a:spLocks noChangeArrowheads="1"/>
          </p:cNvSpPr>
          <p:nvPr/>
        </p:nvSpPr>
        <p:spPr bwMode="auto">
          <a:xfrm>
            <a:off x="381000" y="726791"/>
            <a:ext cx="8305800" cy="2177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charset="0"/>
              </a:defRPr>
            </a:lvl2pPr>
            <a:lvl3pPr algn="ctr" rtl="0" fontAlgn="base">
              <a:spcBef>
                <a:spcPct val="0"/>
              </a:spcBef>
              <a:spcAft>
                <a:spcPct val="0"/>
              </a:spcAft>
              <a:defRPr sz="4400">
                <a:solidFill>
                  <a:schemeClr val="tx2"/>
                </a:solidFill>
                <a:latin typeface="Times New Roman" charset="0"/>
              </a:defRPr>
            </a:lvl3pPr>
            <a:lvl4pPr algn="ctr" rtl="0" fontAlgn="base">
              <a:spcBef>
                <a:spcPct val="0"/>
              </a:spcBef>
              <a:spcAft>
                <a:spcPct val="0"/>
              </a:spcAft>
              <a:defRPr sz="4400">
                <a:solidFill>
                  <a:schemeClr val="tx2"/>
                </a:solidFill>
                <a:latin typeface="Times New Roman" charset="0"/>
              </a:defRPr>
            </a:lvl4pPr>
            <a:lvl5pPr algn="ctr" rtl="0" fontAlgn="base">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a:lstStyle>
          <a:p>
            <a:r>
              <a:rPr lang="en-US" sz="3200" b="1" kern="0" dirty="0">
                <a:solidFill>
                  <a:schemeClr val="tx1"/>
                </a:solidFill>
                <a:latin typeface="Arial" pitchFamily="34" charset="0"/>
                <a:cs typeface="Arial" pitchFamily="34" charset="0"/>
              </a:rPr>
              <a:t>Poster Presentations</a:t>
            </a:r>
          </a:p>
          <a:p>
            <a:r>
              <a:rPr lang="en-US" sz="3200" b="1" kern="0" dirty="0">
                <a:solidFill>
                  <a:schemeClr val="tx1"/>
                </a:solidFill>
                <a:latin typeface="Arial" pitchFamily="34" charset="0"/>
                <a:cs typeface="Arial" pitchFamily="34" charset="0"/>
              </a:rPr>
              <a:t>Layout Examples</a:t>
            </a:r>
          </a:p>
        </p:txBody>
      </p:sp>
      <p:sp>
        <p:nvSpPr>
          <p:cNvPr id="15" name="Text Box 6"/>
          <p:cNvSpPr txBox="1">
            <a:spLocks noChangeArrowheads="1"/>
          </p:cNvSpPr>
          <p:nvPr/>
        </p:nvSpPr>
        <p:spPr bwMode="auto">
          <a:xfrm>
            <a:off x="1931888" y="2107425"/>
            <a:ext cx="5280227" cy="1938992"/>
          </a:xfrm>
          <a:prstGeom prst="rect">
            <a:avLst/>
          </a:prstGeom>
          <a:noFill/>
          <a:ln w="9525">
            <a:noFill/>
            <a:miter lim="800000"/>
            <a:headEnd/>
            <a:tailEnd/>
          </a:ln>
          <a:effectLst/>
        </p:spPr>
        <p:txBody>
          <a:bodyPr wrap="none">
            <a:spAutoFit/>
          </a:bodyPr>
          <a:lstStyle/>
          <a:p>
            <a:r>
              <a:rPr lang="en-US" b="1" i="1" dirty="0">
                <a:latin typeface="Arial" pitchFamily="34" charset="0"/>
                <a:cs typeface="Arial" pitchFamily="34" charset="0"/>
              </a:rPr>
              <a:t>See the next slide</a:t>
            </a:r>
          </a:p>
          <a:p>
            <a:r>
              <a:rPr lang="en-US" b="1" i="1" dirty="0">
                <a:latin typeface="Arial" pitchFamily="34" charset="0"/>
                <a:cs typeface="Arial" pitchFamily="34" charset="0"/>
              </a:rPr>
              <a:t>and</a:t>
            </a:r>
          </a:p>
          <a:p>
            <a:r>
              <a:rPr lang="en-US" b="1" i="1" dirty="0">
                <a:latin typeface="Arial" pitchFamily="34" charset="0"/>
                <a:cs typeface="Arial" pitchFamily="34" charset="0"/>
              </a:rPr>
              <a:t>the PowerPoint file named</a:t>
            </a:r>
          </a:p>
          <a:p>
            <a:endParaRPr lang="en-US" b="1" i="1" dirty="0">
              <a:latin typeface="Arial" pitchFamily="34" charset="0"/>
              <a:cs typeface="Arial" pitchFamily="34" charset="0"/>
            </a:endParaRPr>
          </a:p>
          <a:p>
            <a:r>
              <a:rPr lang="en-US" b="1" dirty="0">
                <a:latin typeface="Arial" pitchFamily="34" charset="0"/>
                <a:cs typeface="Arial" pitchFamily="34" charset="0"/>
              </a:rPr>
              <a:t>&lt;Poster_Template_230714a.pptx&gt;</a:t>
            </a:r>
          </a:p>
        </p:txBody>
      </p:sp>
      <p:pic>
        <p:nvPicPr>
          <p:cNvPr id="8" name="Picture 7">
            <a:extLst>
              <a:ext uri="{FF2B5EF4-FFF2-40B4-BE49-F238E27FC236}">
                <a16:creationId xmlns:a16="http://schemas.microsoft.com/office/drawing/2014/main" id="{2448E203-11E3-438A-AD6C-B68D26DB970F}"/>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1741" t="22001" r="11741" b="22000"/>
          <a:stretch/>
        </p:blipFill>
        <p:spPr>
          <a:xfrm>
            <a:off x="496565" y="533400"/>
            <a:ext cx="1332235" cy="582851"/>
          </a:xfrm>
          <a:prstGeom prst="rect">
            <a:avLst/>
          </a:prstGeom>
        </p:spPr>
      </p:pic>
    </p:spTree>
    <p:extLst>
      <p:ext uri="{BB962C8B-B14F-4D97-AF65-F5344CB8AC3E}">
        <p14:creationId xmlns:p14="http://schemas.microsoft.com/office/powerpoint/2010/main" val="2021245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35" name="Text Box 11"/>
          <p:cNvSpPr txBox="1">
            <a:spLocks noChangeArrowheads="1"/>
          </p:cNvSpPr>
          <p:nvPr/>
        </p:nvSpPr>
        <p:spPr bwMode="auto">
          <a:xfrm>
            <a:off x="1905000" y="685800"/>
            <a:ext cx="5334000" cy="1015663"/>
          </a:xfrm>
          <a:prstGeom prst="rect">
            <a:avLst/>
          </a:prstGeom>
          <a:noFill/>
          <a:ln w="28575">
            <a:solidFill>
              <a:srgbClr val="0000FF"/>
            </a:solidFill>
            <a:miter lim="800000"/>
            <a:headEnd/>
            <a:tailEnd/>
          </a:ln>
          <a:effectLst/>
        </p:spPr>
        <p:txBody>
          <a:bodyPr wrap="square">
            <a:spAutoFit/>
          </a:bodyPr>
          <a:lstStyle/>
          <a:p>
            <a:pPr>
              <a:spcBef>
                <a:spcPct val="50000"/>
              </a:spcBef>
            </a:pPr>
            <a:r>
              <a:rPr lang="en-US" b="1" dirty="0">
                <a:latin typeface="Arial" pitchFamily="34" charset="0"/>
                <a:cs typeface="Arial" pitchFamily="34" charset="0"/>
              </a:rPr>
              <a:t>Title</a:t>
            </a:r>
            <a:br>
              <a:rPr lang="en-US" b="1" dirty="0">
                <a:latin typeface="Arial" pitchFamily="34" charset="0"/>
                <a:cs typeface="Arial" pitchFamily="34" charset="0"/>
              </a:rPr>
            </a:br>
            <a:r>
              <a:rPr lang="en-US" sz="1800" b="1" dirty="0">
                <a:latin typeface="Arial" pitchFamily="34" charset="0"/>
                <a:cs typeface="Arial" pitchFamily="34" charset="0"/>
              </a:rPr>
              <a:t>Authors</a:t>
            </a:r>
            <a:br>
              <a:rPr lang="en-US" sz="1800" b="1" dirty="0">
                <a:latin typeface="Arial" pitchFamily="34" charset="0"/>
                <a:cs typeface="Arial" pitchFamily="34" charset="0"/>
              </a:rPr>
            </a:br>
            <a:r>
              <a:rPr lang="en-US" sz="1800" b="1" dirty="0">
                <a:latin typeface="Arial" pitchFamily="34" charset="0"/>
                <a:cs typeface="Arial" pitchFamily="34" charset="0"/>
              </a:rPr>
              <a:t>Affiliation</a:t>
            </a:r>
            <a:endParaRPr lang="en-US" b="1" dirty="0">
              <a:latin typeface="Arial" pitchFamily="34" charset="0"/>
              <a:cs typeface="Arial" pitchFamily="34" charset="0"/>
            </a:endParaRPr>
          </a:p>
        </p:txBody>
      </p:sp>
      <p:sp>
        <p:nvSpPr>
          <p:cNvPr id="77839" name="Text Box 15"/>
          <p:cNvSpPr txBox="1">
            <a:spLocks noChangeArrowheads="1"/>
          </p:cNvSpPr>
          <p:nvPr/>
        </p:nvSpPr>
        <p:spPr bwMode="auto">
          <a:xfrm>
            <a:off x="1905000" y="3603248"/>
            <a:ext cx="1219200" cy="892552"/>
          </a:xfrm>
          <a:prstGeom prst="rect">
            <a:avLst/>
          </a:prstGeom>
          <a:noFill/>
          <a:ln w="28575">
            <a:solidFill>
              <a:srgbClr val="0000FF"/>
            </a:solidFill>
            <a:miter lim="800000"/>
            <a:headEnd/>
            <a:tailEnd/>
          </a:ln>
          <a:effectLst/>
        </p:spPr>
        <p:txBody>
          <a:bodyPr wrap="square">
            <a:spAutoFit/>
          </a:bodyPr>
          <a:lstStyle/>
          <a:p>
            <a:pPr>
              <a:spcBef>
                <a:spcPct val="50000"/>
              </a:spcBef>
            </a:pPr>
            <a:r>
              <a:rPr lang="en-US" sz="1600" b="1" dirty="0">
                <a:latin typeface="Arial" pitchFamily="34" charset="0"/>
                <a:cs typeface="Arial" pitchFamily="34" charset="0"/>
              </a:rPr>
              <a:t>Photo</a:t>
            </a:r>
          </a:p>
          <a:p>
            <a:pPr algn="l">
              <a:spcBef>
                <a:spcPct val="50000"/>
              </a:spcBef>
            </a:pPr>
            <a:endParaRPr lang="en-US" b="1" dirty="0">
              <a:latin typeface="Arial" pitchFamily="34" charset="0"/>
              <a:cs typeface="Arial" pitchFamily="34" charset="0"/>
            </a:endParaRPr>
          </a:p>
        </p:txBody>
      </p:sp>
      <p:sp>
        <p:nvSpPr>
          <p:cNvPr id="77844" name="Text Box 20"/>
          <p:cNvSpPr txBox="1">
            <a:spLocks noChangeArrowheads="1"/>
          </p:cNvSpPr>
          <p:nvPr/>
        </p:nvSpPr>
        <p:spPr bwMode="auto">
          <a:xfrm>
            <a:off x="3276600" y="2895600"/>
            <a:ext cx="1219200" cy="1077218"/>
          </a:xfrm>
          <a:prstGeom prst="rect">
            <a:avLst/>
          </a:prstGeom>
          <a:noFill/>
          <a:ln w="28575">
            <a:solidFill>
              <a:srgbClr val="0000FF"/>
            </a:solidFill>
            <a:miter lim="800000"/>
            <a:headEnd/>
            <a:tailEnd/>
          </a:ln>
          <a:effectLst/>
        </p:spPr>
        <p:txBody>
          <a:bodyPr wrap="square">
            <a:spAutoFit/>
          </a:bodyPr>
          <a:lstStyle/>
          <a:p>
            <a:pPr>
              <a:spcBef>
                <a:spcPct val="50000"/>
              </a:spcBef>
            </a:pPr>
            <a:endParaRPr lang="en-US" sz="1600" b="1" dirty="0">
              <a:latin typeface="Arial" pitchFamily="34" charset="0"/>
              <a:cs typeface="Arial" pitchFamily="34" charset="0"/>
            </a:endParaRPr>
          </a:p>
          <a:p>
            <a:pPr>
              <a:spcBef>
                <a:spcPct val="50000"/>
              </a:spcBef>
            </a:pPr>
            <a:r>
              <a:rPr lang="en-US" sz="1600" b="1" dirty="0">
                <a:latin typeface="Arial" pitchFamily="34" charset="0"/>
                <a:cs typeface="Arial" pitchFamily="34" charset="0"/>
              </a:rPr>
              <a:t>3</a:t>
            </a:r>
          </a:p>
          <a:p>
            <a:pPr algn="l">
              <a:spcBef>
                <a:spcPct val="50000"/>
              </a:spcBef>
            </a:pPr>
            <a:endParaRPr lang="en-US" sz="1600" b="1" dirty="0">
              <a:latin typeface="Arial" pitchFamily="34" charset="0"/>
              <a:cs typeface="Arial" pitchFamily="34" charset="0"/>
            </a:endParaRPr>
          </a:p>
        </p:txBody>
      </p:sp>
      <p:sp>
        <p:nvSpPr>
          <p:cNvPr id="77849" name="Text Box 25"/>
          <p:cNvSpPr txBox="1">
            <a:spLocks noChangeArrowheads="1"/>
          </p:cNvSpPr>
          <p:nvPr/>
        </p:nvSpPr>
        <p:spPr bwMode="auto">
          <a:xfrm>
            <a:off x="1905000" y="1905000"/>
            <a:ext cx="1219200" cy="1231106"/>
          </a:xfrm>
          <a:prstGeom prst="rect">
            <a:avLst/>
          </a:prstGeom>
          <a:noFill/>
          <a:ln w="28575">
            <a:solidFill>
              <a:srgbClr val="0000FF"/>
            </a:solidFill>
            <a:miter lim="800000"/>
            <a:headEnd/>
            <a:tailEnd/>
          </a:ln>
          <a:effectLst/>
        </p:spPr>
        <p:txBody>
          <a:bodyPr>
            <a:spAutoFit/>
          </a:bodyPr>
          <a:lstStyle/>
          <a:p>
            <a:pPr>
              <a:spcBef>
                <a:spcPct val="50000"/>
              </a:spcBef>
            </a:pPr>
            <a:r>
              <a:rPr lang="en-US" sz="1400" b="1" dirty="0">
                <a:latin typeface="Arial" pitchFamily="34" charset="0"/>
                <a:cs typeface="Arial" pitchFamily="34" charset="0"/>
              </a:rPr>
              <a:t>Introduction</a:t>
            </a:r>
          </a:p>
          <a:p>
            <a:pPr>
              <a:spcBef>
                <a:spcPct val="50000"/>
              </a:spcBef>
            </a:pPr>
            <a:r>
              <a:rPr lang="en-US" sz="1600" b="1" dirty="0">
                <a:latin typeface="Arial" pitchFamily="34" charset="0"/>
                <a:cs typeface="Arial" pitchFamily="34" charset="0"/>
              </a:rPr>
              <a:t>1</a:t>
            </a:r>
          </a:p>
          <a:p>
            <a:pPr algn="l">
              <a:spcBef>
                <a:spcPct val="50000"/>
              </a:spcBef>
            </a:pPr>
            <a:endParaRPr lang="en-US" sz="1200" b="1" dirty="0">
              <a:latin typeface="Arial" pitchFamily="34" charset="0"/>
              <a:cs typeface="Arial" pitchFamily="34" charset="0"/>
            </a:endParaRPr>
          </a:p>
          <a:p>
            <a:pPr algn="l">
              <a:spcBef>
                <a:spcPct val="50000"/>
              </a:spcBef>
            </a:pPr>
            <a:endParaRPr lang="en-US" sz="1200" b="1" dirty="0">
              <a:latin typeface="Arial" pitchFamily="34" charset="0"/>
              <a:cs typeface="Arial" pitchFamily="34" charset="0"/>
            </a:endParaRPr>
          </a:p>
        </p:txBody>
      </p:sp>
      <p:sp>
        <p:nvSpPr>
          <p:cNvPr id="77850" name="Text Box 26"/>
          <p:cNvSpPr txBox="1">
            <a:spLocks noChangeArrowheads="1"/>
          </p:cNvSpPr>
          <p:nvPr/>
        </p:nvSpPr>
        <p:spPr bwMode="auto">
          <a:xfrm>
            <a:off x="1905000" y="4801850"/>
            <a:ext cx="1219200" cy="1446550"/>
          </a:xfrm>
          <a:prstGeom prst="rect">
            <a:avLst/>
          </a:prstGeom>
          <a:noFill/>
          <a:ln w="28575">
            <a:solidFill>
              <a:srgbClr val="0000FF"/>
            </a:solidFill>
            <a:miter lim="800000"/>
            <a:headEnd/>
            <a:tailEnd/>
          </a:ln>
          <a:effectLst/>
        </p:spPr>
        <p:txBody>
          <a:bodyPr wrap="square">
            <a:spAutoFit/>
          </a:bodyPr>
          <a:lstStyle/>
          <a:p>
            <a:pPr>
              <a:spcBef>
                <a:spcPct val="50000"/>
              </a:spcBef>
            </a:pPr>
            <a:r>
              <a:rPr lang="en-US" sz="1600" b="1" dirty="0">
                <a:latin typeface="Arial" pitchFamily="34" charset="0"/>
                <a:cs typeface="Arial" pitchFamily="34" charset="0"/>
              </a:rPr>
              <a:t>Objective</a:t>
            </a:r>
          </a:p>
          <a:p>
            <a:pPr>
              <a:spcBef>
                <a:spcPct val="50000"/>
              </a:spcBef>
            </a:pPr>
            <a:r>
              <a:rPr lang="en-US" sz="1600" b="1" dirty="0">
                <a:latin typeface="Arial" pitchFamily="34" charset="0"/>
                <a:cs typeface="Arial" pitchFamily="34" charset="0"/>
              </a:rPr>
              <a:t>2</a:t>
            </a:r>
          </a:p>
          <a:p>
            <a:pPr>
              <a:spcBef>
                <a:spcPct val="50000"/>
              </a:spcBef>
            </a:pPr>
            <a:endParaRPr lang="en-US" sz="1600" b="1" dirty="0">
              <a:latin typeface="Arial" pitchFamily="34" charset="0"/>
              <a:cs typeface="Arial" pitchFamily="34" charset="0"/>
            </a:endParaRPr>
          </a:p>
          <a:p>
            <a:pPr>
              <a:spcBef>
                <a:spcPct val="50000"/>
              </a:spcBef>
            </a:pPr>
            <a:endParaRPr lang="en-US" sz="1600" b="1" dirty="0">
              <a:latin typeface="Arial" pitchFamily="34" charset="0"/>
              <a:cs typeface="Arial" pitchFamily="34" charset="0"/>
            </a:endParaRPr>
          </a:p>
        </p:txBody>
      </p:sp>
      <p:sp>
        <p:nvSpPr>
          <p:cNvPr id="77851" name="Text Box 27"/>
          <p:cNvSpPr txBox="1">
            <a:spLocks noChangeArrowheads="1"/>
          </p:cNvSpPr>
          <p:nvPr/>
        </p:nvSpPr>
        <p:spPr bwMode="auto">
          <a:xfrm>
            <a:off x="3276600" y="1905000"/>
            <a:ext cx="1219200" cy="830997"/>
          </a:xfrm>
          <a:prstGeom prst="rect">
            <a:avLst/>
          </a:prstGeom>
          <a:noFill/>
          <a:ln w="28575">
            <a:solidFill>
              <a:schemeClr val="accent2"/>
            </a:solidFill>
            <a:miter lim="800000"/>
            <a:headEnd/>
            <a:tailEnd/>
          </a:ln>
          <a:effectLst/>
        </p:spPr>
        <p:txBody>
          <a:bodyPr wrap="square">
            <a:spAutoFit/>
          </a:bodyPr>
          <a:lstStyle/>
          <a:p>
            <a:pPr>
              <a:spcBef>
                <a:spcPct val="50000"/>
              </a:spcBef>
            </a:pPr>
            <a:r>
              <a:rPr lang="en-US" sz="1600" b="1">
                <a:latin typeface="Arial" pitchFamily="34" charset="0"/>
                <a:cs typeface="Arial" pitchFamily="34" charset="0"/>
              </a:rPr>
              <a:t>Materials and Methods</a:t>
            </a:r>
          </a:p>
        </p:txBody>
      </p:sp>
      <p:sp>
        <p:nvSpPr>
          <p:cNvPr id="77852" name="Text Box 28"/>
          <p:cNvSpPr txBox="1">
            <a:spLocks noChangeArrowheads="1"/>
          </p:cNvSpPr>
          <p:nvPr/>
        </p:nvSpPr>
        <p:spPr bwMode="auto">
          <a:xfrm>
            <a:off x="3276600" y="4028182"/>
            <a:ext cx="1219200" cy="1077218"/>
          </a:xfrm>
          <a:prstGeom prst="rect">
            <a:avLst/>
          </a:prstGeom>
          <a:noFill/>
          <a:ln w="28575">
            <a:solidFill>
              <a:srgbClr val="0000FF"/>
            </a:solidFill>
            <a:miter lim="800000"/>
            <a:headEnd/>
            <a:tailEnd/>
          </a:ln>
          <a:effectLst/>
        </p:spPr>
        <p:txBody>
          <a:bodyPr wrap="square">
            <a:spAutoFit/>
          </a:bodyPr>
          <a:lstStyle/>
          <a:p>
            <a:pPr>
              <a:spcBef>
                <a:spcPct val="50000"/>
              </a:spcBef>
            </a:pPr>
            <a:endParaRPr lang="en-US" sz="1600" b="1">
              <a:latin typeface="Arial" pitchFamily="34" charset="0"/>
              <a:cs typeface="Arial" pitchFamily="34" charset="0"/>
            </a:endParaRPr>
          </a:p>
          <a:p>
            <a:pPr>
              <a:spcBef>
                <a:spcPct val="50000"/>
              </a:spcBef>
            </a:pPr>
            <a:r>
              <a:rPr lang="en-US" sz="1600" b="1">
                <a:latin typeface="Arial" pitchFamily="34" charset="0"/>
                <a:cs typeface="Arial" pitchFamily="34" charset="0"/>
              </a:rPr>
              <a:t>Figure</a:t>
            </a:r>
          </a:p>
          <a:p>
            <a:pPr>
              <a:spcBef>
                <a:spcPct val="50000"/>
              </a:spcBef>
            </a:pPr>
            <a:endParaRPr lang="en-US" sz="1600" b="1">
              <a:latin typeface="Arial" pitchFamily="34" charset="0"/>
              <a:cs typeface="Arial" pitchFamily="34" charset="0"/>
            </a:endParaRPr>
          </a:p>
        </p:txBody>
      </p:sp>
      <p:sp>
        <p:nvSpPr>
          <p:cNvPr id="77853" name="Text Box 29"/>
          <p:cNvSpPr txBox="1">
            <a:spLocks noChangeArrowheads="1"/>
          </p:cNvSpPr>
          <p:nvPr/>
        </p:nvSpPr>
        <p:spPr bwMode="auto">
          <a:xfrm>
            <a:off x="3276600" y="5171182"/>
            <a:ext cx="1219200" cy="1077218"/>
          </a:xfrm>
          <a:prstGeom prst="rect">
            <a:avLst/>
          </a:prstGeom>
          <a:noFill/>
          <a:ln w="28575">
            <a:solidFill>
              <a:srgbClr val="0000FF"/>
            </a:solidFill>
            <a:miter lim="800000"/>
            <a:headEnd/>
            <a:tailEnd/>
          </a:ln>
          <a:effectLst/>
        </p:spPr>
        <p:txBody>
          <a:bodyPr wrap="square">
            <a:spAutoFit/>
          </a:bodyPr>
          <a:lstStyle/>
          <a:p>
            <a:pPr>
              <a:spcBef>
                <a:spcPct val="50000"/>
              </a:spcBef>
            </a:pPr>
            <a:endParaRPr lang="en-US" sz="1600" b="1">
              <a:latin typeface="Arial" pitchFamily="34" charset="0"/>
              <a:cs typeface="Arial" pitchFamily="34" charset="0"/>
            </a:endParaRPr>
          </a:p>
          <a:p>
            <a:pPr>
              <a:spcBef>
                <a:spcPct val="50000"/>
              </a:spcBef>
            </a:pPr>
            <a:r>
              <a:rPr lang="en-US" sz="1600" b="1">
                <a:latin typeface="Arial" pitchFamily="34" charset="0"/>
                <a:cs typeface="Arial" pitchFamily="34" charset="0"/>
              </a:rPr>
              <a:t>4</a:t>
            </a:r>
          </a:p>
          <a:p>
            <a:pPr algn="l">
              <a:spcBef>
                <a:spcPct val="50000"/>
              </a:spcBef>
            </a:pPr>
            <a:endParaRPr lang="en-US" sz="1600" b="1">
              <a:latin typeface="Arial" pitchFamily="34" charset="0"/>
              <a:cs typeface="Arial" pitchFamily="34" charset="0"/>
            </a:endParaRPr>
          </a:p>
        </p:txBody>
      </p:sp>
      <p:sp>
        <p:nvSpPr>
          <p:cNvPr id="77859" name="Text Box 35"/>
          <p:cNvSpPr txBox="1">
            <a:spLocks noChangeArrowheads="1"/>
          </p:cNvSpPr>
          <p:nvPr/>
        </p:nvSpPr>
        <p:spPr bwMode="auto">
          <a:xfrm>
            <a:off x="4648200" y="1905000"/>
            <a:ext cx="1219200" cy="769441"/>
          </a:xfrm>
          <a:prstGeom prst="rect">
            <a:avLst/>
          </a:prstGeom>
          <a:noFill/>
          <a:ln w="28575">
            <a:solidFill>
              <a:schemeClr val="accent2"/>
            </a:solidFill>
            <a:miter lim="800000"/>
            <a:headEnd/>
            <a:tailEnd/>
          </a:ln>
          <a:effectLst/>
        </p:spPr>
        <p:txBody>
          <a:bodyPr wrap="square">
            <a:spAutoFit/>
          </a:bodyPr>
          <a:lstStyle/>
          <a:p>
            <a:pPr>
              <a:spcBef>
                <a:spcPct val="50000"/>
              </a:spcBef>
            </a:pPr>
            <a:r>
              <a:rPr lang="en-US" sz="1600" b="1" dirty="0">
                <a:latin typeface="Arial" pitchFamily="34" charset="0"/>
                <a:cs typeface="Arial" pitchFamily="34" charset="0"/>
              </a:rPr>
              <a:t>Results </a:t>
            </a:r>
            <a:r>
              <a:rPr lang="en-US" sz="1400" b="1" dirty="0">
                <a:latin typeface="Arial" pitchFamily="34" charset="0"/>
                <a:cs typeface="Arial" pitchFamily="34" charset="0"/>
              </a:rPr>
              <a:t>and Discussion</a:t>
            </a:r>
          </a:p>
        </p:txBody>
      </p:sp>
      <p:sp>
        <p:nvSpPr>
          <p:cNvPr id="77860" name="Text Box 36"/>
          <p:cNvSpPr txBox="1">
            <a:spLocks noChangeArrowheads="1"/>
          </p:cNvSpPr>
          <p:nvPr/>
        </p:nvSpPr>
        <p:spPr bwMode="auto">
          <a:xfrm>
            <a:off x="6019800" y="1905000"/>
            <a:ext cx="1219200" cy="1077218"/>
          </a:xfrm>
          <a:prstGeom prst="rect">
            <a:avLst/>
          </a:prstGeom>
          <a:noFill/>
          <a:ln w="28575">
            <a:solidFill>
              <a:srgbClr val="0000FF"/>
            </a:solidFill>
            <a:miter lim="800000"/>
            <a:headEnd/>
            <a:tailEnd/>
          </a:ln>
          <a:effectLst/>
        </p:spPr>
        <p:txBody>
          <a:bodyPr>
            <a:spAutoFit/>
          </a:bodyPr>
          <a:lstStyle/>
          <a:p>
            <a:pPr>
              <a:spcBef>
                <a:spcPct val="50000"/>
              </a:spcBef>
            </a:pPr>
            <a:endParaRPr lang="en-US" sz="1600" b="1" dirty="0">
              <a:latin typeface="Arial" pitchFamily="34" charset="0"/>
              <a:cs typeface="Arial" pitchFamily="34" charset="0"/>
            </a:endParaRPr>
          </a:p>
          <a:p>
            <a:pPr>
              <a:spcBef>
                <a:spcPct val="50000"/>
              </a:spcBef>
            </a:pPr>
            <a:r>
              <a:rPr lang="en-US" sz="1600" b="1" dirty="0">
                <a:latin typeface="Arial" pitchFamily="34" charset="0"/>
                <a:cs typeface="Arial" pitchFamily="34" charset="0"/>
              </a:rPr>
              <a:t>7</a:t>
            </a:r>
          </a:p>
          <a:p>
            <a:pPr algn="l">
              <a:spcBef>
                <a:spcPct val="50000"/>
              </a:spcBef>
            </a:pPr>
            <a:endParaRPr lang="en-US" sz="1600" b="1" dirty="0">
              <a:latin typeface="Arial" pitchFamily="34" charset="0"/>
              <a:cs typeface="Arial" pitchFamily="34" charset="0"/>
            </a:endParaRPr>
          </a:p>
        </p:txBody>
      </p:sp>
      <p:sp>
        <p:nvSpPr>
          <p:cNvPr id="77861" name="Text Box 37"/>
          <p:cNvSpPr txBox="1">
            <a:spLocks noChangeArrowheads="1"/>
          </p:cNvSpPr>
          <p:nvPr/>
        </p:nvSpPr>
        <p:spPr bwMode="auto">
          <a:xfrm>
            <a:off x="4648200" y="2819400"/>
            <a:ext cx="1219200" cy="1098550"/>
          </a:xfrm>
          <a:prstGeom prst="rect">
            <a:avLst/>
          </a:prstGeom>
          <a:noFill/>
          <a:ln w="28575">
            <a:solidFill>
              <a:srgbClr val="0000FF"/>
            </a:solidFill>
            <a:miter lim="800000"/>
            <a:headEnd/>
            <a:tailEnd/>
          </a:ln>
          <a:effectLst/>
        </p:spPr>
        <p:txBody>
          <a:bodyPr>
            <a:spAutoFit/>
          </a:bodyPr>
          <a:lstStyle/>
          <a:p>
            <a:pPr>
              <a:spcBef>
                <a:spcPct val="50000"/>
              </a:spcBef>
            </a:pPr>
            <a:r>
              <a:rPr lang="en-US" sz="1600" b="1" dirty="0">
                <a:latin typeface="Arial" pitchFamily="34" charset="0"/>
                <a:cs typeface="Arial" pitchFamily="34" charset="0"/>
              </a:rPr>
              <a:t>5</a:t>
            </a:r>
          </a:p>
          <a:p>
            <a:pPr algn="l">
              <a:spcBef>
                <a:spcPct val="50000"/>
              </a:spcBef>
            </a:pPr>
            <a:endParaRPr lang="en-US" sz="1600" b="1" dirty="0">
              <a:latin typeface="Arial" pitchFamily="34" charset="0"/>
              <a:cs typeface="Arial" pitchFamily="34" charset="0"/>
            </a:endParaRPr>
          </a:p>
          <a:p>
            <a:pPr algn="l">
              <a:spcBef>
                <a:spcPct val="50000"/>
              </a:spcBef>
            </a:pPr>
            <a:endParaRPr lang="en-US" sz="1600" b="1" dirty="0">
              <a:latin typeface="Arial" pitchFamily="34" charset="0"/>
              <a:cs typeface="Arial" pitchFamily="34" charset="0"/>
            </a:endParaRPr>
          </a:p>
        </p:txBody>
      </p:sp>
      <p:sp>
        <p:nvSpPr>
          <p:cNvPr id="77862" name="Text Box 38"/>
          <p:cNvSpPr txBox="1">
            <a:spLocks noChangeArrowheads="1"/>
          </p:cNvSpPr>
          <p:nvPr/>
        </p:nvSpPr>
        <p:spPr bwMode="auto">
          <a:xfrm>
            <a:off x="4648200" y="4114800"/>
            <a:ext cx="1219200" cy="1098550"/>
          </a:xfrm>
          <a:prstGeom prst="rect">
            <a:avLst/>
          </a:prstGeom>
          <a:noFill/>
          <a:ln w="28575">
            <a:solidFill>
              <a:srgbClr val="0000FF"/>
            </a:solidFill>
            <a:miter lim="800000"/>
            <a:headEnd/>
            <a:tailEnd/>
          </a:ln>
          <a:effectLst/>
        </p:spPr>
        <p:txBody>
          <a:bodyPr>
            <a:spAutoFit/>
          </a:bodyPr>
          <a:lstStyle/>
          <a:p>
            <a:pPr>
              <a:spcBef>
                <a:spcPct val="50000"/>
              </a:spcBef>
            </a:pPr>
            <a:endParaRPr lang="en-US" sz="1600" b="1" dirty="0">
              <a:latin typeface="Arial" pitchFamily="34" charset="0"/>
              <a:cs typeface="Arial" pitchFamily="34" charset="0"/>
            </a:endParaRPr>
          </a:p>
          <a:p>
            <a:pPr>
              <a:spcBef>
                <a:spcPct val="50000"/>
              </a:spcBef>
            </a:pPr>
            <a:r>
              <a:rPr lang="en-US" sz="1600" b="1" dirty="0">
                <a:latin typeface="Arial" pitchFamily="34" charset="0"/>
                <a:cs typeface="Arial" pitchFamily="34" charset="0"/>
              </a:rPr>
              <a:t>Figure</a:t>
            </a:r>
          </a:p>
          <a:p>
            <a:pPr>
              <a:spcBef>
                <a:spcPct val="50000"/>
              </a:spcBef>
            </a:pPr>
            <a:endParaRPr lang="en-US" sz="1600" b="1" dirty="0">
              <a:latin typeface="Arial" pitchFamily="34" charset="0"/>
              <a:cs typeface="Arial" pitchFamily="34" charset="0"/>
            </a:endParaRPr>
          </a:p>
        </p:txBody>
      </p:sp>
      <p:sp>
        <p:nvSpPr>
          <p:cNvPr id="77863" name="Text Box 39"/>
          <p:cNvSpPr txBox="1">
            <a:spLocks noChangeArrowheads="1"/>
          </p:cNvSpPr>
          <p:nvPr/>
        </p:nvSpPr>
        <p:spPr bwMode="auto">
          <a:xfrm>
            <a:off x="4648200" y="5486400"/>
            <a:ext cx="1219200" cy="731838"/>
          </a:xfrm>
          <a:prstGeom prst="rect">
            <a:avLst/>
          </a:prstGeom>
          <a:noFill/>
          <a:ln w="28575">
            <a:solidFill>
              <a:srgbClr val="0000FF"/>
            </a:solidFill>
            <a:miter lim="800000"/>
            <a:headEnd/>
            <a:tailEnd/>
          </a:ln>
          <a:effectLst/>
        </p:spPr>
        <p:txBody>
          <a:bodyPr>
            <a:spAutoFit/>
          </a:bodyPr>
          <a:lstStyle/>
          <a:p>
            <a:pPr>
              <a:spcBef>
                <a:spcPct val="50000"/>
              </a:spcBef>
            </a:pPr>
            <a:r>
              <a:rPr lang="en-US" sz="1600" b="1" dirty="0">
                <a:latin typeface="Arial" pitchFamily="34" charset="0"/>
                <a:cs typeface="Arial" pitchFamily="34" charset="0"/>
              </a:rPr>
              <a:t>6</a:t>
            </a:r>
          </a:p>
          <a:p>
            <a:pPr>
              <a:spcBef>
                <a:spcPct val="50000"/>
              </a:spcBef>
            </a:pPr>
            <a:endParaRPr lang="en-US" sz="1600" b="1" dirty="0">
              <a:latin typeface="Arial" pitchFamily="34" charset="0"/>
              <a:cs typeface="Arial" pitchFamily="34" charset="0"/>
            </a:endParaRPr>
          </a:p>
        </p:txBody>
      </p:sp>
      <p:sp>
        <p:nvSpPr>
          <p:cNvPr id="77864" name="Text Box 40"/>
          <p:cNvSpPr txBox="1">
            <a:spLocks noChangeArrowheads="1"/>
          </p:cNvSpPr>
          <p:nvPr/>
        </p:nvSpPr>
        <p:spPr bwMode="auto">
          <a:xfrm>
            <a:off x="6019800" y="3048000"/>
            <a:ext cx="1219200" cy="1098550"/>
          </a:xfrm>
          <a:prstGeom prst="rect">
            <a:avLst/>
          </a:prstGeom>
          <a:noFill/>
          <a:ln w="28575">
            <a:solidFill>
              <a:srgbClr val="0000FF"/>
            </a:solidFill>
            <a:miter lim="800000"/>
            <a:headEnd/>
            <a:tailEnd/>
          </a:ln>
          <a:effectLst/>
        </p:spPr>
        <p:txBody>
          <a:bodyPr>
            <a:spAutoFit/>
          </a:bodyPr>
          <a:lstStyle/>
          <a:p>
            <a:pPr>
              <a:spcBef>
                <a:spcPct val="50000"/>
              </a:spcBef>
            </a:pPr>
            <a:endParaRPr lang="en-US" sz="1600" b="1">
              <a:latin typeface="Arial" pitchFamily="34" charset="0"/>
              <a:cs typeface="Arial" pitchFamily="34" charset="0"/>
            </a:endParaRPr>
          </a:p>
          <a:p>
            <a:pPr>
              <a:spcBef>
                <a:spcPct val="50000"/>
              </a:spcBef>
            </a:pPr>
            <a:r>
              <a:rPr lang="en-US" sz="1600" b="1">
                <a:latin typeface="Arial" pitchFamily="34" charset="0"/>
                <a:cs typeface="Arial" pitchFamily="34" charset="0"/>
              </a:rPr>
              <a:t>Figure</a:t>
            </a:r>
          </a:p>
          <a:p>
            <a:pPr>
              <a:spcBef>
                <a:spcPct val="50000"/>
              </a:spcBef>
            </a:pPr>
            <a:endParaRPr lang="en-US" sz="1600" b="1">
              <a:latin typeface="Arial" pitchFamily="34" charset="0"/>
              <a:cs typeface="Arial" pitchFamily="34" charset="0"/>
            </a:endParaRPr>
          </a:p>
        </p:txBody>
      </p:sp>
      <p:sp>
        <p:nvSpPr>
          <p:cNvPr id="77865" name="Text Box 41"/>
          <p:cNvSpPr txBox="1">
            <a:spLocks noChangeArrowheads="1"/>
          </p:cNvSpPr>
          <p:nvPr/>
        </p:nvSpPr>
        <p:spPr bwMode="auto">
          <a:xfrm>
            <a:off x="6019800" y="4191000"/>
            <a:ext cx="1219200" cy="1052513"/>
          </a:xfrm>
          <a:prstGeom prst="rect">
            <a:avLst/>
          </a:prstGeom>
          <a:noFill/>
          <a:ln w="28575">
            <a:solidFill>
              <a:srgbClr val="0000FF"/>
            </a:solidFill>
            <a:miter lim="800000"/>
            <a:headEnd/>
            <a:tailEnd/>
          </a:ln>
          <a:effectLst/>
        </p:spPr>
        <p:txBody>
          <a:bodyPr>
            <a:spAutoFit/>
          </a:bodyPr>
          <a:lstStyle/>
          <a:p>
            <a:pPr>
              <a:spcBef>
                <a:spcPct val="50000"/>
              </a:spcBef>
            </a:pPr>
            <a:r>
              <a:rPr lang="en-US" sz="1300" b="1">
                <a:latin typeface="Arial" pitchFamily="34" charset="0"/>
                <a:cs typeface="Arial" pitchFamily="34" charset="0"/>
              </a:rPr>
              <a:t>Conclusions</a:t>
            </a:r>
          </a:p>
          <a:p>
            <a:pPr>
              <a:spcBef>
                <a:spcPct val="50000"/>
              </a:spcBef>
            </a:pPr>
            <a:r>
              <a:rPr lang="en-US" sz="1600" b="1">
                <a:latin typeface="Arial" pitchFamily="34" charset="0"/>
                <a:cs typeface="Arial" pitchFamily="34" charset="0"/>
              </a:rPr>
              <a:t>10</a:t>
            </a:r>
          </a:p>
          <a:p>
            <a:pPr>
              <a:spcBef>
                <a:spcPct val="50000"/>
              </a:spcBef>
            </a:pPr>
            <a:endParaRPr lang="en-US" sz="1600" b="1">
              <a:latin typeface="Arial" pitchFamily="34" charset="0"/>
              <a:cs typeface="Arial" pitchFamily="34" charset="0"/>
            </a:endParaRPr>
          </a:p>
        </p:txBody>
      </p:sp>
      <p:sp>
        <p:nvSpPr>
          <p:cNvPr id="77866" name="Text Box 42"/>
          <p:cNvSpPr txBox="1">
            <a:spLocks noChangeArrowheads="1"/>
          </p:cNvSpPr>
          <p:nvPr/>
        </p:nvSpPr>
        <p:spPr bwMode="auto">
          <a:xfrm>
            <a:off x="6019800" y="5334000"/>
            <a:ext cx="1219200" cy="1000274"/>
          </a:xfrm>
          <a:prstGeom prst="rect">
            <a:avLst/>
          </a:prstGeom>
          <a:noFill/>
          <a:ln w="28575">
            <a:solidFill>
              <a:srgbClr val="0000FF"/>
            </a:solidFill>
            <a:miter lim="800000"/>
            <a:headEnd/>
            <a:tailEnd/>
          </a:ln>
          <a:effectLst/>
        </p:spPr>
        <p:txBody>
          <a:bodyPr>
            <a:spAutoFit/>
          </a:bodyPr>
          <a:lstStyle/>
          <a:p>
            <a:pPr>
              <a:spcBef>
                <a:spcPct val="50000"/>
              </a:spcBef>
            </a:pPr>
            <a:r>
              <a:rPr lang="en-US" sz="1300" b="1" dirty="0">
                <a:latin typeface="Arial" pitchFamily="34" charset="0"/>
                <a:cs typeface="Arial" pitchFamily="34" charset="0"/>
              </a:rPr>
              <a:t>References &amp; </a:t>
            </a:r>
            <a:r>
              <a:rPr lang="en-US" sz="900" b="1" dirty="0">
                <a:latin typeface="Arial" pitchFamily="34" charset="0"/>
                <a:cs typeface="Arial" pitchFamily="34" charset="0"/>
              </a:rPr>
              <a:t>Acknowledgments</a:t>
            </a:r>
            <a:endParaRPr lang="en-US" sz="1300" b="1" dirty="0">
              <a:latin typeface="Arial" pitchFamily="34" charset="0"/>
              <a:cs typeface="Arial" pitchFamily="34" charset="0"/>
            </a:endParaRPr>
          </a:p>
          <a:p>
            <a:pPr>
              <a:spcBef>
                <a:spcPct val="50000"/>
              </a:spcBef>
            </a:pPr>
            <a:r>
              <a:rPr lang="en-US" sz="1600" b="1" dirty="0">
                <a:latin typeface="Arial" pitchFamily="34" charset="0"/>
                <a:cs typeface="Arial" pitchFamily="34" charset="0"/>
              </a:rPr>
              <a:t>11</a:t>
            </a:r>
          </a:p>
        </p:txBody>
      </p:sp>
      <p:sp>
        <p:nvSpPr>
          <p:cNvPr id="77867" name="Text Box 43"/>
          <p:cNvSpPr txBox="1">
            <a:spLocks noChangeArrowheads="1"/>
          </p:cNvSpPr>
          <p:nvPr/>
        </p:nvSpPr>
        <p:spPr bwMode="auto">
          <a:xfrm>
            <a:off x="533400" y="6491288"/>
            <a:ext cx="8353633" cy="369332"/>
          </a:xfrm>
          <a:prstGeom prst="rect">
            <a:avLst/>
          </a:prstGeom>
          <a:noFill/>
          <a:ln w="9525">
            <a:noFill/>
            <a:miter lim="800000"/>
            <a:headEnd/>
            <a:tailEnd/>
          </a:ln>
          <a:effectLst/>
        </p:spPr>
        <p:txBody>
          <a:bodyPr wrap="none">
            <a:spAutoFit/>
          </a:bodyPr>
          <a:lstStyle/>
          <a:p>
            <a:pPr algn="l"/>
            <a:r>
              <a:rPr lang="en-US" sz="1800" b="1" dirty="0">
                <a:latin typeface="Arial" pitchFamily="34" charset="0"/>
                <a:cs typeface="Arial" pitchFamily="34" charset="0"/>
              </a:rPr>
              <a:t>*NOTE:</a:t>
            </a:r>
            <a:r>
              <a:rPr lang="en-US" sz="1800" b="1" dirty="0">
                <a:solidFill>
                  <a:srgbClr val="990000"/>
                </a:solidFill>
                <a:latin typeface="Arial" pitchFamily="34" charset="0"/>
                <a:cs typeface="Arial" pitchFamily="34" charset="0"/>
              </a:rPr>
              <a:t> </a:t>
            </a:r>
            <a:r>
              <a:rPr lang="en-US" sz="1800" b="1" dirty="0">
                <a:solidFill>
                  <a:srgbClr val="782F40"/>
                </a:solidFill>
                <a:latin typeface="Arial" pitchFamily="34" charset="0"/>
                <a:cs typeface="Arial" pitchFamily="34" charset="0"/>
              </a:rPr>
              <a:t>Poster, tacks, and board will be provided; you provide the content.</a:t>
            </a: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1553</TotalTime>
  <Words>588</Words>
  <Application>Microsoft Office PowerPoint</Application>
  <PresentationFormat>On-screen Show (4:3)</PresentationFormat>
  <Paragraphs>79</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EFH09</dc:creator>
  <cp:lastModifiedBy>Edwin Hilinski</cp:lastModifiedBy>
  <cp:revision>108</cp:revision>
  <dcterms:modified xsi:type="dcterms:W3CDTF">2024-07-18T19:18:42Z</dcterms:modified>
</cp:coreProperties>
</file>